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3f6394ab281441d" /><Relationship Type="http://schemas.openxmlformats.org/officeDocument/2006/relationships/extended-properties" Target="/docProps/app.xml" Id="R7891bd5579d94ea5" /><Relationship Type="http://schemas.openxmlformats.org/officeDocument/2006/relationships/officeDocument" Target="/ppt/presentation.xml" Id="R9db14a2b72e84f4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4c2a5683ac348fe"/>
  </p:sldMasterIdLst>
  <p:notesMasterIdLst>
    <p:notesMasterId xmlns:r="http://schemas.openxmlformats.org/officeDocument/2006/relationships" r:id="Ra55cc16b922c4135"/>
  </p:notesMasterIdLst>
  <p:sldIdLst>
    <p:sldId xmlns:r="http://schemas.openxmlformats.org/officeDocument/2006/relationships" id="256" r:id="R852579f4b17a4d7f"/>
    <p:sldId xmlns:r="http://schemas.openxmlformats.org/officeDocument/2006/relationships" id="257" r:id="Rd5c4b73d7a464149"/>
    <p:sldId xmlns:r="http://schemas.openxmlformats.org/officeDocument/2006/relationships" id="258" r:id="R16129f9975314256"/>
    <p:sldId xmlns:r="http://schemas.openxmlformats.org/officeDocument/2006/relationships" id="259" r:id="R7c90a75dd30f48b7"/>
    <p:sldId xmlns:r="http://schemas.openxmlformats.org/officeDocument/2006/relationships" id="260" r:id="Rd28e080174ac49c6"/>
    <p:sldId xmlns:r="http://schemas.openxmlformats.org/officeDocument/2006/relationships" id="261" r:id="R2d2011ce95b141ef"/>
    <p:sldId xmlns:r="http://schemas.openxmlformats.org/officeDocument/2006/relationships" id="262" r:id="R871bfd6d5cb84024"/>
    <p:sldId xmlns:r="http://schemas.openxmlformats.org/officeDocument/2006/relationships" id="263" r:id="R9256cdfdac9c4f6f"/>
    <p:sldId xmlns:r="http://schemas.openxmlformats.org/officeDocument/2006/relationships" id="264" r:id="Rfb83fd1fa5a04b1d"/>
    <p:sldId xmlns:r="http://schemas.openxmlformats.org/officeDocument/2006/relationships" id="265" r:id="R4bb9b3943b1842bc"/>
    <p:sldId xmlns:r="http://schemas.openxmlformats.org/officeDocument/2006/relationships" id="266" r:id="Rdfc9e891208a4c66"/>
    <p:sldId xmlns:r="http://schemas.openxmlformats.org/officeDocument/2006/relationships" id="267" r:id="R40ec0bbdca704b85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fcefffdedf640a5" /><Relationship Type="http://schemas.openxmlformats.org/officeDocument/2006/relationships/slideMaster" Target="/ppt/slideMasters/slideMaster1.xml" Id="R64c2a5683ac348fe" /><Relationship Type="http://schemas.openxmlformats.org/officeDocument/2006/relationships/notesMaster" Target="/ppt/notesMasters/notesMaster1.xml" Id="Ra55cc16b922c4135" /><Relationship Type="http://schemas.openxmlformats.org/officeDocument/2006/relationships/presProps" Target="/ppt/presProps.xml" Id="Rc09c79f6430b4cdb" /><Relationship Type="http://schemas.openxmlformats.org/officeDocument/2006/relationships/tableStyles" Target="/ppt/tableStyles.xml" Id="R930f4585732f48ac" /><Relationship Type="http://schemas.openxmlformats.org/officeDocument/2006/relationships/slide" Target="/ppt/slides/slide1.xml" Id="R852579f4b17a4d7f" /><Relationship Type="http://schemas.openxmlformats.org/officeDocument/2006/relationships/slide" Target="/ppt/slides/slide2.xml" Id="Rd5c4b73d7a464149" /><Relationship Type="http://schemas.openxmlformats.org/officeDocument/2006/relationships/slide" Target="/ppt/slides/slide3.xml" Id="R16129f9975314256" /><Relationship Type="http://schemas.openxmlformats.org/officeDocument/2006/relationships/slide" Target="/ppt/slides/slide4.xml" Id="R7c90a75dd30f48b7" /><Relationship Type="http://schemas.openxmlformats.org/officeDocument/2006/relationships/slide" Target="/ppt/slides/slide5.xml" Id="Rd28e080174ac49c6" /><Relationship Type="http://schemas.openxmlformats.org/officeDocument/2006/relationships/slide" Target="/ppt/slides/slide6.xml" Id="R2d2011ce95b141ef" /><Relationship Type="http://schemas.openxmlformats.org/officeDocument/2006/relationships/slide" Target="/ppt/slides/slide7.xml" Id="R871bfd6d5cb84024" /><Relationship Type="http://schemas.openxmlformats.org/officeDocument/2006/relationships/slide" Target="/ppt/slides/slide8.xml" Id="R9256cdfdac9c4f6f" /><Relationship Type="http://schemas.openxmlformats.org/officeDocument/2006/relationships/slide" Target="/ppt/slides/slide9.xml" Id="Rfb83fd1fa5a04b1d" /><Relationship Type="http://schemas.openxmlformats.org/officeDocument/2006/relationships/slide" Target="/ppt/slides/slide10.xml" Id="R4bb9b3943b1842bc" /><Relationship Type="http://schemas.openxmlformats.org/officeDocument/2006/relationships/slide" Target="/ppt/slides/slide11.xml" Id="Rdfc9e891208a4c66" /><Relationship Type="http://schemas.openxmlformats.org/officeDocument/2006/relationships/slide" Target="/ppt/slides/slide12.xml" Id="R40ec0bbdca704b8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9ccc1b85c2b4ee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0350095d5034def" /><Relationship Type="http://schemas.openxmlformats.org/officeDocument/2006/relationships/notesMaster" Target="/ppt/notesMasters/notesMaster1.xml" Id="R6cbf74b9850c438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96357bdb1ed494e" /><Relationship Type="http://schemas.openxmlformats.org/officeDocument/2006/relationships/notesMaster" Target="/ppt/notesMasters/notesMaster1.xml" Id="R5ca58c9c4ac3418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f276908c25743ed" /><Relationship Type="http://schemas.openxmlformats.org/officeDocument/2006/relationships/notesMaster" Target="/ppt/notesMasters/notesMaster1.xml" Id="Rd985020058664cc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3107c1a4bd540e1" /><Relationship Type="http://schemas.openxmlformats.org/officeDocument/2006/relationships/notesMaster" Target="/ppt/notesMasters/notesMaster1.xml" Id="R46eb59bb5a534ee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013b5a449d94a87" /><Relationship Type="http://schemas.openxmlformats.org/officeDocument/2006/relationships/notesMaster" Target="/ppt/notesMasters/notesMaster1.xml" Id="Rf1d4228b107741c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b876ace0d9f40bf" /><Relationship Type="http://schemas.openxmlformats.org/officeDocument/2006/relationships/notesMaster" Target="/ppt/notesMasters/notesMaster1.xml" Id="R08d798738fbd447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c58882d42314292" /><Relationship Type="http://schemas.openxmlformats.org/officeDocument/2006/relationships/notesMaster" Target="/ppt/notesMasters/notesMaster1.xml" Id="R8174879948164ae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d67d990db0d4bdd" /><Relationship Type="http://schemas.openxmlformats.org/officeDocument/2006/relationships/notesMaster" Target="/ppt/notesMasters/notesMaster1.xml" Id="R23ead06b79ea4124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0558a29747245e6" /><Relationship Type="http://schemas.openxmlformats.org/officeDocument/2006/relationships/notesMaster" Target="/ppt/notesMasters/notesMaster1.xml" Id="Rc2b5a44682a546d5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6544f57ed794ab7" /><Relationship Type="http://schemas.openxmlformats.org/officeDocument/2006/relationships/notesMaster" Target="/ppt/notesMasters/notesMaster1.xml" Id="R76fea3173ac84849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22a3a0994fff4998" /><Relationship Type="http://schemas.openxmlformats.org/officeDocument/2006/relationships/notesMaster" Target="/ppt/notesMasters/notesMaster1.xml" Id="Rd5edb6060e894d37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bb578f05676b40a5" /><Relationship Type="http://schemas.openxmlformats.org/officeDocument/2006/relationships/notesMaster" Target="/ppt/notesMasters/notesMaster1.xml" Id="R96ebfb8d30bf4df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产品图由用户提供，保留原始品牌标识。不推断机芯、防水等级、材质或售价。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经验年限沿用用户提供的“近20年”。无虚构工厂面积、产能、认证或客户订单规模。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公司名单由用户提供。未推断全部为直接客户，未宣称官方授权、独家或背书。WOOWOTH、MIRTON 的正式拼写须对照订单或合同核实。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产品图由用户提供，保留原始品牌标识。不推断机芯、防水等级、材质或售价。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产品图由用户提供，保留原始品牌标识。不推断机芯、防水等级、材质或售价。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产品图由用户提供，保留原始品牌标识。不推断机芯、防水等级、材质或售价。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466e7863cda4d86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0044f8deacc4a31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f834d1cb71242ae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1e21b7dda584bcb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020a5be19394761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8db26e978bb4f3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Accent rule">
            <a:extLst xmlns:a="http://schemas.openxmlformats.org/drawingml/2006/main">
              <a:ext uri="{FF2B5EF4-FFF2-40B4-BE49-F238E27FC236}">
                <a16:creationId xmlns:a16="http://schemas.microsoft.com/office/drawing/2014/main" id="{1097470E-4018-4E29-B15D-C06D49550F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91200" y="2209800"/>
            <a:ext cx="6096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1"/>
          </a:solidFill>
          <a:ln xmlns:a="http://schemas.openxmlformats.org/drawingml/2006/main">
            <a:noFill/>
            <a:prstDash val="solid"/>
          </a:ln>
        </p:spPr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07A37DA4-A3E1-4213-8506-9DC1D829D2C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3" name="Subtitle">
            <a:extLst xmlns:a="http://schemas.openxmlformats.org/drawingml/2006/main">
              <a:ext uri="{FF2B5EF4-FFF2-40B4-BE49-F238E27FC236}">
                <a16:creationId xmlns:a16="http://schemas.microsoft.com/office/drawing/2014/main" id="{CC956E33-E4D8-4D83-9D33-EF58ED775E5B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Accent rule">
            <a:extLst xmlns:a="http://schemas.openxmlformats.org/drawingml/2006/main">
              <a:ext uri="{FF2B5EF4-FFF2-40B4-BE49-F238E27FC236}">
                <a16:creationId xmlns:a16="http://schemas.microsoft.com/office/drawing/2014/main" id="{2D5C1A6E-1705-4D04-B2D3-8C2606164D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91200" y="2476500"/>
            <a:ext cx="6096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1"/>
          </a:solidFill>
          <a:ln xmlns:a="http://schemas.openxmlformats.org/drawingml/2006/main">
            <a:noFill/>
            <a:prstDash val="solid"/>
          </a:ln>
        </p:spPr>
      </p:sp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CF497B41-A39D-41D8-8D80-ACAA7E4794C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Accent rule">
            <a:extLst xmlns:a="http://schemas.openxmlformats.org/drawingml/2006/main">
              <a:ext uri="{FF2B5EF4-FFF2-40B4-BE49-F238E27FC236}">
                <a16:creationId xmlns:a16="http://schemas.microsoft.com/office/drawing/2014/main" id="{A1BF9DE4-216B-4C85-8214-669948B05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24000"/>
            <a:ext cx="6096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1"/>
          </a:solidFill>
          <a:ln xmlns:a="http://schemas.openxmlformats.org/drawingml/2006/main">
            <a:noFill/>
            <a:prstDash val="solid"/>
          </a:ln>
        </p:spPr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A76DF317-E7F8-4FA9-8227-4770133CB03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2F27BFED-24DA-4E27-9A18-B7D43F9F2DD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Accent rule">
            <a:extLst xmlns:a="http://schemas.openxmlformats.org/drawingml/2006/main">
              <a:ext uri="{FF2B5EF4-FFF2-40B4-BE49-F238E27FC236}">
                <a16:creationId xmlns:a16="http://schemas.microsoft.com/office/drawing/2014/main" id="{B2FF7EC8-35B2-4951-B96C-592FDD908F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24000"/>
            <a:ext cx="6096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1"/>
          </a:solidFill>
          <a:ln xmlns:a="http://schemas.openxmlformats.org/drawingml/2006/main">
            <a:noFill/>
            <a:prstDash val="solid"/>
          </a:ln>
        </p:spPr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6E7FD0F4-830F-4FD4-A646-2BDB53BB5C6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3" name="Left column">
            <a:extLst xmlns:a="http://schemas.openxmlformats.org/drawingml/2006/main">
              <a:ext uri="{FF2B5EF4-FFF2-40B4-BE49-F238E27FC236}">
                <a16:creationId xmlns:a16="http://schemas.microsoft.com/office/drawing/2014/main" id="{BFEC2696-8557-4D0F-8D62-01625F067CD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4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85468F12-214C-41FC-B579-DB9AE4CFEC12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Accent rule">
            <a:extLst xmlns:a="http://schemas.openxmlformats.org/drawingml/2006/main">
              <a:ext uri="{FF2B5EF4-FFF2-40B4-BE49-F238E27FC236}">
                <a16:creationId xmlns:a16="http://schemas.microsoft.com/office/drawing/2014/main" id="{B19C2B54-AFBD-44E7-A404-3EC5120B5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24000"/>
            <a:ext cx="6096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1"/>
          </a:solidFill>
          <a:ln xmlns:a="http://schemas.openxmlformats.org/drawingml/2006/main">
            <a:noFill/>
            <a:prstDash val="solid"/>
          </a:ln>
        </p:spPr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EC96DAFB-ECCD-490E-A72B-B290B43E7FE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3" name="Left column">
            <a:extLst xmlns:a="http://schemas.openxmlformats.org/drawingml/2006/main">
              <a:ext uri="{FF2B5EF4-FFF2-40B4-BE49-F238E27FC236}">
                <a16:creationId xmlns:a16="http://schemas.microsoft.com/office/drawing/2014/main" id="{99D36582-A0C5-4848-98D2-9FE5D017281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0bba635d2c343d5" /><Relationship Type="http://schemas.openxmlformats.org/officeDocument/2006/relationships/slideLayout" Target="/ppt/slideLayouts/slideLayout1.xml" Id="R0e01c1db1ebe4deb" /><Relationship Type="http://schemas.openxmlformats.org/officeDocument/2006/relationships/slideLayout" Target="/ppt/slideLayouts/slideLayout2.xml" Id="R74daac97e9f7466a" /><Relationship Type="http://schemas.openxmlformats.org/officeDocument/2006/relationships/slideLayout" Target="/ppt/slideLayouts/slideLayout3.xml" Id="R7d7362bedea74dec" /><Relationship Type="http://schemas.openxmlformats.org/officeDocument/2006/relationships/slideLayout" Target="/ppt/slideLayouts/slideLayout4.xml" Id="R01e1bca50db4414e" /><Relationship Type="http://schemas.openxmlformats.org/officeDocument/2006/relationships/slideLayout" Target="/ppt/slideLayouts/slideLayout5.xml" Id="Rd51181fad40340b5" /><Relationship Type="http://schemas.openxmlformats.org/officeDocument/2006/relationships/slideLayout" Target="/ppt/slideLayouts/slideLayout6.xml" Id="R2a3b727133e0442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e01c1db1ebe4deb"/>
    <p:sldLayoutId xmlns:r="http://schemas.openxmlformats.org/officeDocument/2006/relationships" id="2147483650" r:id="R74daac97e9f7466a"/>
    <p:sldLayoutId xmlns:r="http://schemas.openxmlformats.org/officeDocument/2006/relationships" id="2147483651" r:id="R7d7362bedea74dec"/>
    <p:sldLayoutId xmlns:r="http://schemas.openxmlformats.org/officeDocument/2006/relationships" id="2147483652" r:id="R01e1bca50db4414e"/>
    <p:sldLayoutId xmlns:r="http://schemas.openxmlformats.org/officeDocument/2006/relationships" id="2147483653" r:id="Rd51181fad40340b5"/>
    <p:sldLayoutId xmlns:r="http://schemas.openxmlformats.org/officeDocument/2006/relationships" id="2147483654" r:id="R2a3b727133e0442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29e38df225d43fc" /><Relationship Type="http://schemas.openxmlformats.org/officeDocument/2006/relationships/image" Target="/ppt/media/image.png" Id="R44417d255edc468f" /><Relationship Type="http://schemas.openxmlformats.org/officeDocument/2006/relationships/notesSlide" Target="/ppt/notesSlides/notesSlide1.xml" Id="R1029d0fc9663416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9fe1ba16f964eb6" /><Relationship Type="http://schemas.openxmlformats.org/officeDocument/2006/relationships/notesSlide" Target="/ppt/notesSlides/notesSlide2.xml" Id="Re34bbbec45754af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55ec080a562429b" /><Relationship Type="http://schemas.openxmlformats.org/officeDocument/2006/relationships/notesSlide" Target="/ppt/notesSlides/notesSlide3.xml" Id="Rb83b19051f9a406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624e170fca543d2" /><Relationship Type="http://schemas.openxmlformats.org/officeDocument/2006/relationships/notesSlide" Target="/ppt/notesSlides/notesSlide4.xml" Id="Rfe86a62280724b0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f882b8d35304b80" /><Relationship Type="http://schemas.openxmlformats.org/officeDocument/2006/relationships/image" Target="/ppt/media/image2.png" Id="R0a77b015499c45e5" /><Relationship Type="http://schemas.openxmlformats.org/officeDocument/2006/relationships/image" Target="/ppt/media/image3.png" Id="Rd0c8274b15b441d4" /><Relationship Type="http://schemas.openxmlformats.org/officeDocument/2006/relationships/notesSlide" Target="/ppt/notesSlides/notesSlide5.xml" Id="Ra9eabbf27040453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e000a27d75b4daa" /><Relationship Type="http://schemas.openxmlformats.org/officeDocument/2006/relationships/image" Target="/ppt/media/image.jpeg" Id="Ra42c098f09514cf4" /><Relationship Type="http://schemas.openxmlformats.org/officeDocument/2006/relationships/image" Target="/ppt/media/image4.png" Id="R878ff4f868b7488c" /><Relationship Type="http://schemas.openxmlformats.org/officeDocument/2006/relationships/notesSlide" Target="/ppt/notesSlides/notesSlide6.xml" Id="R50b49be1fe3d44c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d01fb0421574f6c" /><Relationship Type="http://schemas.openxmlformats.org/officeDocument/2006/relationships/notesSlide" Target="/ppt/notesSlides/notesSlide7.xml" Id="R464a4686bef840b9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30cebe47940484c" /><Relationship Type="http://schemas.openxmlformats.org/officeDocument/2006/relationships/image" Target="/ppt/media/image5.png" Id="Rd49d7f672bb045bc" /><Relationship Type="http://schemas.openxmlformats.org/officeDocument/2006/relationships/notesSlide" Target="/ppt/notesSlides/notesSlide8.xml" Id="R5d6300891c034327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fb0b0313f014b65" /><Relationship Type="http://schemas.openxmlformats.org/officeDocument/2006/relationships/notesSlide" Target="/ppt/notesSlides/notesSlide9.xml" Id="R867e7556cf21405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133516190f24411" /><Relationship Type="http://schemas.openxmlformats.org/officeDocument/2006/relationships/notesSlide" Target="/ppt/notesSlides/notesSlide10.xml" Id="R3d952aecb85f4bd0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6264a72274e48e5" /><Relationship Type="http://schemas.openxmlformats.org/officeDocument/2006/relationships/notesSlide" Target="/ppt/notesSlides/notesSlide11.xml" Id="Ra75ab790919b4f3d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27b964e42984f3d" /><Relationship Type="http://schemas.openxmlformats.org/officeDocument/2006/relationships/notesSlide" Target="/ppt/notesSlides/notesSlide12.xml" Id="R083e66cc35d7440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E3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6BDEC2A-E701-4985-A8F0-990DF3175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23875"/>
            <a:ext cx="10858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FFFFFF"/>
                </a:solidFill>
                <a:latin typeface="Noto Sans SC"/>
                <a:ea typeface="Noto Sans SC"/>
                <a:cs typeface="Noto Sans SC"/>
              </a:defRPr>
            </a:pPr>
            <a:r>
              <a:rPr sz="3450" b="1">
                <a:solidFill>
                  <a:srgbClr val="FFFFFF"/>
                </a:solidFill>
                <a:latin typeface="Noto Sans SC"/>
                <a:ea typeface="Noto Sans SC"/>
                <a:cs typeface="Noto Sans SC"/>
              </a:rPr>
              <a:t>TOPBLUE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B7C0166-86AC-4EFF-A1B5-1C02FCF4E9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81125"/>
            <a:ext cx="10668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90AFCF"/>
                </a:solidFill>
                <a:latin typeface="Noto Sans SC"/>
                <a:ea typeface="Noto Sans SC"/>
                <a:cs typeface="Noto Sans SC"/>
              </a:defRPr>
            </a:pPr>
            <a:r>
              <a:rPr sz="1725" b="0">
                <a:solidFill>
                  <a:srgbClr val="90AFCF"/>
                </a:solidFill>
                <a:latin typeface="Noto Sans SC"/>
                <a:ea typeface="Noto Sans SC"/>
                <a:cs typeface="Noto Sans SC"/>
              </a:rPr>
              <a:t>中国手表制造与出口合作伙伴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002C625-EECC-4D2C-85E7-F68E987FB3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67450"/>
            <a:ext cx="2095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90AFCF"/>
                </a:solidFill>
                <a:latin typeface="Noto Sans SC"/>
                <a:ea typeface="Noto Sans SC"/>
                <a:cs typeface="Noto Sans SC"/>
              </a:defRPr>
            </a:pPr>
            <a:r>
              <a:rPr sz="1200" b="1">
                <a:solidFill>
                  <a:srgbClr val="90AFCF"/>
                </a:solidFill>
                <a:latin typeface="Noto Sans SC"/>
                <a:ea typeface="Noto Sans SC"/>
                <a:cs typeface="Noto Sans SC"/>
              </a:rPr>
              <a:t>TOPBLUE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8D23A79-ABF2-475C-9AE9-3D10D921A5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67450"/>
            <a:ext cx="666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90AFCF"/>
                </a:solidFill>
                <a:latin typeface="Noto Sans SC"/>
                <a:ea typeface="Noto Sans SC"/>
                <a:cs typeface="Noto Sans SC"/>
              </a:defRPr>
            </a:pPr>
            <a:r>
              <a:rPr sz="1200" b="0">
                <a:solidFill>
                  <a:srgbClr val="90AFCF"/>
                </a:solidFill>
                <a:latin typeface="Noto Sans SC"/>
                <a:ea typeface="Noto Sans SC"/>
                <a:cs typeface="Noto Sans SC"/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740B7C2-8206-4754-A7C6-2579E131A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28875"/>
            <a:ext cx="6953250" cy="1571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FFFFFF"/>
                </a:solidFill>
                <a:latin typeface="Noto Sans SC"/>
                <a:ea typeface="Noto Sans SC"/>
                <a:cs typeface="Noto Sans SC"/>
              </a:defRPr>
            </a:pPr>
            <a:r>
              <a:rPr sz="3600" b="1">
                <a:solidFill>
                  <a:srgbClr val="FFFFFF"/>
                </a:solidFill>
                <a:latin typeface="Noto Sans SC"/>
                <a:ea typeface="Noto Sans SC"/>
                <a:cs typeface="Noto Sans SC"/>
              </a:rPr>
              <a:t>Watch Manufacturing</a:t>
            </a:r>
          </a:p>
          <a:p xmlns:a="http://schemas.openxmlformats.org/drawingml/2006/main">
            <a:pPr>
              <a:defRPr sz="3600" b="1">
                <a:solidFill>
                  <a:srgbClr val="FFFFFF"/>
                </a:solidFill>
                <a:latin typeface="Noto Sans SC"/>
                <a:ea typeface="Noto Sans SC"/>
                <a:cs typeface="Noto Sans SC"/>
              </a:defRPr>
            </a:pPr>
            <a:r>
              <a:rPr sz="3600" b="1">
                <a:solidFill>
                  <a:srgbClr val="FFFFFF"/>
                </a:solidFill>
                <a:latin typeface="Noto Sans SC"/>
                <a:ea typeface="Noto Sans SC"/>
                <a:cs typeface="Noto Sans SC"/>
              </a:rPr>
              <a:t>&amp; Custom Development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180F5CE-AB11-425E-B774-FA5CB6274E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286250"/>
            <a:ext cx="600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90AFCF"/>
                </a:solidFill>
                <a:latin typeface="Noto Sans SC"/>
                <a:ea typeface="Noto Sans SC"/>
                <a:cs typeface="Noto Sans SC"/>
              </a:defRPr>
            </a:pPr>
            <a:r>
              <a:rPr sz="1950" b="0">
                <a:solidFill>
                  <a:srgbClr val="90AFCF"/>
                </a:solidFill>
                <a:latin typeface="Noto Sans SC"/>
                <a:ea typeface="Noto Sans SC"/>
                <a:cs typeface="Noto Sans SC"/>
              </a:rPr>
              <a:t>Promotion Watches</a:t>
            </a:r>
          </a:p>
          <a:p xmlns:a="http://schemas.openxmlformats.org/drawingml/2006/main">
            <a:pPr>
              <a:defRPr sz="1950" b="0">
                <a:solidFill>
                  <a:srgbClr val="90AFCF"/>
                </a:solidFill>
                <a:latin typeface="Noto Sans SC"/>
                <a:ea typeface="Noto Sans SC"/>
                <a:cs typeface="Noto Sans SC"/>
              </a:defRPr>
            </a:pPr>
            <a:r>
              <a:rPr sz="1950" b="0">
                <a:solidFill>
                  <a:srgbClr val="90AFCF"/>
                </a:solidFill>
                <a:latin typeface="Noto Sans SC"/>
                <a:ea typeface="Noto Sans SC"/>
                <a:cs typeface="Noto Sans SC"/>
              </a:rPr>
              <a:t>Corporate Gifts</a:t>
            </a:r>
          </a:p>
          <a:p xmlns:a="http://schemas.openxmlformats.org/drawingml/2006/main">
            <a:pPr>
              <a:defRPr sz="1950" b="0">
                <a:solidFill>
                  <a:srgbClr val="90AFCF"/>
                </a:solidFill>
                <a:latin typeface="Noto Sans SC"/>
                <a:ea typeface="Noto Sans SC"/>
                <a:cs typeface="Noto Sans SC"/>
              </a:defRPr>
            </a:pPr>
            <a:r>
              <a:rPr sz="1950" b="0">
                <a:solidFill>
                  <a:srgbClr val="90AFCF"/>
                </a:solidFill>
                <a:latin typeface="Noto Sans SC"/>
                <a:ea typeface="Noto Sans SC"/>
                <a:cs typeface="Noto Sans SC"/>
              </a:rPr>
              <a:t>OEM &amp; ODM</a:t>
            </a:r>
          </a:p>
        </p:txBody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4417d255edc468f"/>
          <a:stretch xmlns:a="http://schemas.openxmlformats.org/drawingml/2006/main"/>
        </p:blipFill>
        <p:spPr>
          <a:xfrm xmlns:a="http://schemas.openxmlformats.org/drawingml/2006/main">
            <a:off x="8017550" y="1095375"/>
            <a:ext cx="3348275" cy="490537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22369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5F7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4F87615-57BA-427F-8651-D956A84AA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23875"/>
            <a:ext cx="10858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22C44"/>
                </a:solidFill>
                <a:latin typeface="Noto Sans SC"/>
                <a:ea typeface="Noto Sans SC"/>
                <a:cs typeface="Noto Sans SC"/>
              </a:defRPr>
            </a:pPr>
            <a:r>
              <a:rPr sz="3450" b="1">
                <a:solidFill>
                  <a:srgbClr val="122C44"/>
                </a:solidFill>
                <a:latin typeface="Noto Sans SC"/>
                <a:ea typeface="Noto Sans SC"/>
                <a:cs typeface="Noto Sans SC"/>
              </a:rPr>
              <a:t>A Manufacturing Partner in China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5078917-804D-4E5A-905A-E38879BB1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81125"/>
            <a:ext cx="10668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627385"/>
                </a:solidFill>
                <a:latin typeface="Noto Sans SC"/>
                <a:ea typeface="Noto Sans SC"/>
                <a:cs typeface="Noto Sans SC"/>
              </a:defRPr>
            </a:pPr>
            <a:r>
              <a:rPr sz="1725" b="0">
                <a:solidFill>
                  <a:srgbClr val="627385"/>
                </a:solidFill>
                <a:latin typeface="Noto Sans SC"/>
                <a:ea typeface="Noto Sans SC"/>
                <a:cs typeface="Noto Sans SC"/>
              </a:rPr>
              <a:t>工厂定位与服务对象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90F145E-8122-4273-8969-5F3A866F63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67450"/>
            <a:ext cx="2095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627385"/>
                </a:solidFill>
                <a:latin typeface="Noto Sans SC"/>
                <a:ea typeface="Noto Sans SC"/>
                <a:cs typeface="Noto Sans SC"/>
              </a:defRPr>
            </a:pPr>
            <a:r>
              <a:rPr sz="1200" b="1">
                <a:solidFill>
                  <a:srgbClr val="627385"/>
                </a:solidFill>
                <a:latin typeface="Noto Sans SC"/>
                <a:ea typeface="Noto Sans SC"/>
                <a:cs typeface="Noto Sans SC"/>
              </a:rPr>
              <a:t>TOPBLUE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921C0AF-9BCB-4926-A51D-03A4C4C56A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67450"/>
            <a:ext cx="666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627385"/>
                </a:solidFill>
                <a:latin typeface="Noto Sans SC"/>
                <a:ea typeface="Noto Sans SC"/>
                <a:cs typeface="Noto Sans SC"/>
              </a:defRPr>
            </a:pPr>
            <a:r>
              <a:rPr sz="1200" b="0">
                <a:solidFill>
                  <a:srgbClr val="627385"/>
                </a:solidFill>
                <a:latin typeface="Noto Sans SC"/>
                <a:ea typeface="Noto Sans SC"/>
                <a:cs typeface="Noto Sans SC"/>
              </a:rPr>
              <a:t>02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1498D85-9E18-48F1-9EC3-AD7C75850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76475"/>
            <a:ext cx="4095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6000" b="1">
                <a:solidFill>
                  <a:srgbClr val="123A64"/>
                </a:solidFill>
                <a:latin typeface="Noto Sans SC"/>
                <a:ea typeface="Noto Sans SC"/>
                <a:cs typeface="Noto Sans SC"/>
              </a:defRPr>
            </a:pPr>
            <a:r>
              <a:rPr sz="6000" b="1">
                <a:solidFill>
                  <a:srgbClr val="123A64"/>
                </a:solidFill>
                <a:latin typeface="Noto Sans SC"/>
                <a:ea typeface="Noto Sans SC"/>
                <a:cs typeface="Noto Sans SC"/>
              </a:rPr>
              <a:t>近20年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0DF1100-DE2A-42F7-8396-1CF76FBDDE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609975"/>
            <a:ext cx="4191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22C44"/>
                </a:solidFill>
                <a:latin typeface="Noto Sans SC"/>
                <a:ea typeface="Noto Sans SC"/>
                <a:cs typeface="Noto Sans SC"/>
              </a:defRPr>
            </a:pPr>
            <a:r>
              <a:rPr sz="2250" b="1">
                <a:solidFill>
                  <a:srgbClr val="122C44"/>
                </a:solidFill>
                <a:latin typeface="Noto Sans SC"/>
                <a:ea typeface="Noto Sans SC"/>
                <a:cs typeface="Noto Sans SC"/>
              </a:rPr>
              <a:t>手表制造与出口经验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1ABBF3D-CC11-40D1-A803-DE717887C4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2371725"/>
            <a:ext cx="552450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22C44"/>
                </a:solidFill>
                <a:latin typeface="Noto Sans SC"/>
                <a:ea typeface="Noto Sans SC"/>
                <a:cs typeface="Noto Sans SC"/>
              </a:defRPr>
            </a:pPr>
            <a:r>
              <a:rPr sz="2175" b="0">
                <a:solidFill>
                  <a:srgbClr val="122C44"/>
                </a:solidFill>
                <a:latin typeface="Noto Sans SC"/>
                <a:ea typeface="Noto Sans SC"/>
                <a:cs typeface="Noto Sans SC"/>
              </a:rPr>
              <a:t>TOPBLUE 为海外客户提供手表产品开发、</a:t>
            </a:r>
          </a:p>
          <a:p xmlns:a="http://schemas.openxmlformats.org/drawingml/2006/main">
            <a:pPr>
              <a:defRPr sz="2175" b="0">
                <a:solidFill>
                  <a:srgbClr val="122C44"/>
                </a:solidFill>
                <a:latin typeface="Noto Sans SC"/>
                <a:ea typeface="Noto Sans SC"/>
                <a:cs typeface="Noto Sans SC"/>
              </a:defRPr>
            </a:pPr>
            <a:r>
              <a:rPr sz="2175" b="0">
                <a:solidFill>
                  <a:srgbClr val="122C44"/>
                </a:solidFill>
                <a:latin typeface="Noto Sans SC"/>
                <a:ea typeface="Noto Sans SC"/>
                <a:cs typeface="Noto Sans SC"/>
              </a:rPr>
              <a:t>品牌定制、生产及出口交付服务。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5CBEF26-CE43-4A82-A6ED-86C41AC37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4248150"/>
            <a:ext cx="5524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627385"/>
                </a:solidFill>
                <a:latin typeface="Noto Sans SC"/>
                <a:ea typeface="Noto Sans SC"/>
                <a:cs typeface="Noto Sans SC"/>
              </a:defRPr>
            </a:pPr>
            <a:r>
              <a:rPr sz="1875" b="0">
                <a:solidFill>
                  <a:srgbClr val="627385"/>
                </a:solidFill>
                <a:latin typeface="Noto Sans SC"/>
                <a:ea typeface="Noto Sans SC"/>
                <a:cs typeface="Noto Sans SC"/>
              </a:rPr>
              <a:t>For importers, promotional gift companies,</a:t>
            </a:r>
          </a:p>
          <a:p xmlns:a="http://schemas.openxmlformats.org/drawingml/2006/main">
            <a:pPr>
              <a:defRPr sz="1875" b="0">
                <a:solidFill>
                  <a:srgbClr val="627385"/>
                </a:solidFill>
                <a:latin typeface="Noto Sans SC"/>
                <a:ea typeface="Noto Sans SC"/>
                <a:cs typeface="Noto Sans SC"/>
              </a:defRPr>
            </a:pPr>
            <a:r>
              <a:rPr sz="1875" b="0">
                <a:solidFill>
                  <a:srgbClr val="627385"/>
                </a:solidFill>
                <a:latin typeface="Noto Sans SC"/>
                <a:ea typeface="Noto Sans SC"/>
                <a:cs typeface="Noto Sans SC"/>
              </a:rPr>
              <a:t>private label brands and distributors.</a:t>
            </a:r>
          </a:p>
        </p:txBody>
      </p:sp>
    </p:spTree>
    <p:extLst>
      <p:ext uri="{BB962C8B-B14F-4D97-AF65-F5344CB8AC3E}">
        <p14:creationId xmlns:p14="http://schemas.microsoft.com/office/powerpoint/2010/main" val="22660618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5F7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033DF23-732D-41DE-972A-AB4C17AE34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23875"/>
            <a:ext cx="10858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22C44"/>
                </a:solidFill>
                <a:latin typeface="Noto Sans SC"/>
                <a:ea typeface="Noto Sans SC"/>
                <a:cs typeface="Noto Sans SC"/>
              </a:defRPr>
            </a:pPr>
            <a:r>
              <a:rPr sz="3450" b="1">
                <a:solidFill>
                  <a:srgbClr val="122C44"/>
                </a:solidFill>
                <a:latin typeface="Noto Sans SC"/>
                <a:ea typeface="Noto Sans SC"/>
                <a:cs typeface="Noto Sans SC"/>
              </a:rPr>
              <a:t>European Cooperation Experience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9BB788C-00E7-4324-8774-F25BFDEBB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81125"/>
            <a:ext cx="10668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627385"/>
                </a:solidFill>
                <a:latin typeface="Noto Sans SC"/>
                <a:ea typeface="Noto Sans SC"/>
                <a:cs typeface="Noto Sans SC"/>
              </a:defRPr>
            </a:pPr>
            <a:r>
              <a:rPr sz="1725" b="0">
                <a:solidFill>
                  <a:srgbClr val="627385"/>
                </a:solidFill>
                <a:latin typeface="Noto Sans SC"/>
                <a:ea typeface="Noto Sans SC"/>
                <a:cs typeface="Noto Sans SC"/>
              </a:rPr>
              <a:t>合作公司与供货项目经验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F9935D1-E73D-4360-B187-1D5542717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67450"/>
            <a:ext cx="2095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627385"/>
                </a:solidFill>
                <a:latin typeface="Noto Sans SC"/>
                <a:ea typeface="Noto Sans SC"/>
                <a:cs typeface="Noto Sans SC"/>
              </a:defRPr>
            </a:pPr>
            <a:r>
              <a:rPr sz="1200" b="1">
                <a:solidFill>
                  <a:srgbClr val="627385"/>
                </a:solidFill>
                <a:latin typeface="Noto Sans SC"/>
                <a:ea typeface="Noto Sans SC"/>
                <a:cs typeface="Noto Sans SC"/>
              </a:rPr>
              <a:t>TOPBLUE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F27CA91-18C7-4653-B42B-13865C34E3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67450"/>
            <a:ext cx="666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627385"/>
                </a:solidFill>
                <a:latin typeface="Noto Sans SC"/>
                <a:ea typeface="Noto Sans SC"/>
                <a:cs typeface="Noto Sans SC"/>
              </a:defRPr>
            </a:pPr>
            <a:r>
              <a:rPr sz="1200" b="0">
                <a:solidFill>
                  <a:srgbClr val="627385"/>
                </a:solidFill>
                <a:latin typeface="Noto Sans SC"/>
                <a:ea typeface="Noto Sans SC"/>
                <a:cs typeface="Noto Sans SC"/>
              </a:rPr>
              <a:t>03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8823131-F866-4166-95FA-F3DE30502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09825"/>
            <a:ext cx="3429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23A64"/>
                </a:solidFill>
                <a:latin typeface="Noto Sans SC"/>
                <a:ea typeface="Noto Sans SC"/>
                <a:cs typeface="Noto Sans SC"/>
              </a:defRPr>
            </a:pPr>
            <a:r>
              <a:rPr sz="3150" b="1">
                <a:solidFill>
                  <a:srgbClr val="123A64"/>
                </a:solidFill>
                <a:latin typeface="Noto Sans SC"/>
                <a:ea typeface="Noto Sans SC"/>
                <a:cs typeface="Noto Sans SC"/>
              </a:rPr>
              <a:t>EDCO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C6C2CA3-A3BD-4742-8C37-C8AFC77E91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2409825"/>
            <a:ext cx="3429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23A64"/>
                </a:solidFill>
                <a:latin typeface="Noto Sans SC"/>
                <a:ea typeface="Noto Sans SC"/>
                <a:cs typeface="Noto Sans SC"/>
              </a:defRPr>
            </a:pPr>
            <a:r>
              <a:rPr sz="3150" b="1">
                <a:solidFill>
                  <a:srgbClr val="123A64"/>
                </a:solidFill>
                <a:latin typeface="Noto Sans SC"/>
                <a:ea typeface="Noto Sans SC"/>
                <a:cs typeface="Noto Sans SC"/>
              </a:rPr>
              <a:t>KOOPMAN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2D91240-4862-48E7-9A0C-4BAF824E3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2409825"/>
            <a:ext cx="3429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23A64"/>
                </a:solidFill>
                <a:latin typeface="Noto Sans SC"/>
                <a:ea typeface="Noto Sans SC"/>
                <a:cs typeface="Noto Sans SC"/>
              </a:defRPr>
            </a:pPr>
            <a:r>
              <a:rPr sz="3150" b="1">
                <a:solidFill>
                  <a:srgbClr val="123A64"/>
                </a:solidFill>
                <a:latin typeface="Noto Sans SC"/>
                <a:ea typeface="Noto Sans SC"/>
                <a:cs typeface="Noto Sans SC"/>
              </a:rPr>
              <a:t>WOOWOTH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1B9EB24-AA96-4ECC-8B8F-F0ABCB44FB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05250"/>
            <a:ext cx="3429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23A64"/>
                </a:solidFill>
                <a:latin typeface="Noto Sans SC"/>
                <a:ea typeface="Noto Sans SC"/>
                <a:cs typeface="Noto Sans SC"/>
              </a:defRPr>
            </a:pPr>
            <a:r>
              <a:rPr sz="3150" b="1">
                <a:solidFill>
                  <a:srgbClr val="123A64"/>
                </a:solidFill>
                <a:latin typeface="Noto Sans SC"/>
                <a:ea typeface="Noto Sans SC"/>
                <a:cs typeface="Noto Sans SC"/>
              </a:rPr>
              <a:t>TEDI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1B84C19-A0F0-4AEB-AE5F-2F56AA2DCB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3905250"/>
            <a:ext cx="3429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23A64"/>
                </a:solidFill>
                <a:latin typeface="Noto Sans SC"/>
                <a:ea typeface="Noto Sans SC"/>
                <a:cs typeface="Noto Sans SC"/>
              </a:defRPr>
            </a:pPr>
            <a:r>
              <a:rPr sz="3150" b="1">
                <a:solidFill>
                  <a:srgbClr val="123A64"/>
                </a:solidFill>
                <a:latin typeface="Noto Sans SC"/>
                <a:ea typeface="Noto Sans SC"/>
                <a:cs typeface="Noto Sans SC"/>
              </a:rPr>
              <a:t>MIRTON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18DD4DE-8F7D-46FA-B274-D5B290196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3905250"/>
            <a:ext cx="3429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23A64"/>
                </a:solidFill>
                <a:latin typeface="Noto Sans SC"/>
                <a:ea typeface="Noto Sans SC"/>
                <a:cs typeface="Noto Sans SC"/>
              </a:defRPr>
            </a:pPr>
            <a:r>
              <a:rPr sz="3150" b="1">
                <a:solidFill>
                  <a:srgbClr val="123A64"/>
                </a:solidFill>
                <a:latin typeface="Noto Sans SC"/>
                <a:ea typeface="Noto Sans SC"/>
                <a:cs typeface="Noto Sans SC"/>
              </a:rPr>
              <a:t>MEBUS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5486475-BC6A-4FC5-B912-004E2A46A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5495925"/>
            <a:ext cx="10477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22C44"/>
                </a:solidFill>
                <a:latin typeface="Noto Sans SC"/>
                <a:ea typeface="Noto Sans SC"/>
                <a:cs typeface="Noto Sans SC"/>
              </a:defRPr>
            </a:pPr>
            <a:r>
              <a:rPr sz="2100" b="0">
                <a:solidFill>
                  <a:srgbClr val="122C44"/>
                </a:solidFill>
                <a:latin typeface="Noto Sans SC"/>
                <a:ea typeface="Noto Sans SC"/>
                <a:cs typeface="Noto Sans SC"/>
              </a:rPr>
              <a:t>长期合作的价值，在于理解渠道需求和持续交付产品。</a:t>
            </a:r>
          </a:p>
        </p:txBody>
      </p:sp>
    </p:spTree>
    <p:extLst>
      <p:ext uri="{BB962C8B-B14F-4D97-AF65-F5344CB8AC3E}">
        <p14:creationId xmlns:p14="http://schemas.microsoft.com/office/powerpoint/2010/main" val="177041918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5F7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6D958D9-6990-4C70-8C80-9CA198C44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23875"/>
            <a:ext cx="10858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22C44"/>
                </a:solidFill>
                <a:latin typeface="Noto Sans SC"/>
                <a:ea typeface="Noto Sans SC"/>
                <a:cs typeface="Noto Sans SC"/>
              </a:defRPr>
            </a:pPr>
            <a:r>
              <a:rPr sz="3450" b="1">
                <a:solidFill>
                  <a:srgbClr val="122C44"/>
                </a:solidFill>
                <a:latin typeface="Noto Sans SC"/>
                <a:ea typeface="Noto Sans SC"/>
                <a:cs typeface="Noto Sans SC"/>
              </a:rPr>
              <a:t>Watch Product Range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56B83C1-BD0E-45C3-96E1-C4160EE1C9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81125"/>
            <a:ext cx="10668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627385"/>
                </a:solidFill>
                <a:latin typeface="Noto Sans SC"/>
                <a:ea typeface="Noto Sans SC"/>
                <a:cs typeface="Noto Sans SC"/>
              </a:defRPr>
            </a:pPr>
            <a:r>
              <a:rPr sz="1725" b="0">
                <a:solidFill>
                  <a:srgbClr val="627385"/>
                </a:solidFill>
                <a:latin typeface="Noto Sans SC"/>
                <a:ea typeface="Noto Sans SC"/>
                <a:cs typeface="Noto Sans SC"/>
              </a:rPr>
              <a:t>核心产品与应用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81F8F97-AA80-4DAC-80A4-C376B56C4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67450"/>
            <a:ext cx="2095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627385"/>
                </a:solidFill>
                <a:latin typeface="Noto Sans SC"/>
                <a:ea typeface="Noto Sans SC"/>
                <a:cs typeface="Noto Sans SC"/>
              </a:defRPr>
            </a:pPr>
            <a:r>
              <a:rPr sz="1200" b="1">
                <a:solidFill>
                  <a:srgbClr val="627385"/>
                </a:solidFill>
                <a:latin typeface="Noto Sans SC"/>
                <a:ea typeface="Noto Sans SC"/>
                <a:cs typeface="Noto Sans SC"/>
              </a:rPr>
              <a:t>TOPBLUE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B1B4695-9F0C-417B-A76E-0009EA1B6F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67450"/>
            <a:ext cx="666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627385"/>
                </a:solidFill>
                <a:latin typeface="Noto Sans SC"/>
                <a:ea typeface="Noto Sans SC"/>
                <a:cs typeface="Noto Sans SC"/>
              </a:defRPr>
            </a:pPr>
            <a:r>
              <a:rPr sz="1200" b="0">
                <a:solidFill>
                  <a:srgbClr val="627385"/>
                </a:solidFill>
                <a:latin typeface="Noto Sans SC"/>
                <a:ea typeface="Noto Sans SC"/>
                <a:cs typeface="Noto Sans SC"/>
              </a:rPr>
              <a:t>04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A35F0C8-6827-48C6-B9E2-425C38123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38375"/>
            <a:ext cx="5048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22C44"/>
                </a:solidFill>
                <a:latin typeface="Noto Sans SC"/>
                <a:ea typeface="Noto Sans SC"/>
                <a:cs typeface="Noto Sans SC"/>
              </a:defRPr>
            </a:pPr>
            <a:r>
              <a:rPr sz="2175" b="1">
                <a:solidFill>
                  <a:srgbClr val="122C44"/>
                </a:solidFill>
                <a:latin typeface="Noto Sans SC"/>
                <a:ea typeface="Noto Sans SC"/>
                <a:cs typeface="Noto Sans SC"/>
              </a:rPr>
              <a:t>01  Promotion Watches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C609315-58A6-48C7-BB73-0B0C2B271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19400"/>
            <a:ext cx="504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627385"/>
                </a:solidFill>
                <a:latin typeface="Noto Sans SC"/>
                <a:ea typeface="Noto Sans SC"/>
                <a:cs typeface="Noto Sans SC"/>
              </a:defRPr>
            </a:pPr>
            <a:r>
              <a:rPr sz="1800" b="0">
                <a:solidFill>
                  <a:srgbClr val="627385"/>
                </a:solidFill>
                <a:latin typeface="Noto Sans SC"/>
                <a:ea typeface="Noto Sans SC"/>
                <a:cs typeface="Noto Sans SC"/>
              </a:rPr>
              <a:t>品牌推广、促销活动及批量礼品项目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FDA384F-1E4F-4A0E-BF36-7815F1CEC9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2238375"/>
            <a:ext cx="5048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22C44"/>
                </a:solidFill>
                <a:latin typeface="Noto Sans SC"/>
                <a:ea typeface="Noto Sans SC"/>
                <a:cs typeface="Noto Sans SC"/>
              </a:defRPr>
            </a:pPr>
            <a:r>
              <a:rPr sz="2175" b="1">
                <a:solidFill>
                  <a:srgbClr val="122C44"/>
                </a:solidFill>
                <a:latin typeface="Noto Sans SC"/>
                <a:ea typeface="Noto Sans SC"/>
                <a:cs typeface="Noto Sans SC"/>
              </a:rPr>
              <a:t>02  Corporate Gift Watches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8299992-8619-4E9F-A6A0-250355EF4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2819400"/>
            <a:ext cx="504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627385"/>
                </a:solidFill>
                <a:latin typeface="Noto Sans SC"/>
                <a:ea typeface="Noto Sans SC"/>
                <a:cs typeface="Noto Sans SC"/>
              </a:defRPr>
            </a:pPr>
            <a:r>
              <a:rPr sz="1800" b="0">
                <a:solidFill>
                  <a:srgbClr val="627385"/>
                </a:solidFill>
                <a:latin typeface="Noto Sans SC"/>
                <a:ea typeface="Noto Sans SC"/>
                <a:cs typeface="Noto Sans SC"/>
              </a:rPr>
              <a:t>企业周年庆、员工奖励及客户礼赠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A8BB8AE-14F7-478E-AD88-6A170CF00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95750"/>
            <a:ext cx="5048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22C44"/>
                </a:solidFill>
                <a:latin typeface="Noto Sans SC"/>
                <a:ea typeface="Noto Sans SC"/>
                <a:cs typeface="Noto Sans SC"/>
              </a:defRPr>
            </a:pPr>
            <a:r>
              <a:rPr sz="2175" b="1">
                <a:solidFill>
                  <a:srgbClr val="122C44"/>
                </a:solidFill>
                <a:latin typeface="Noto Sans SC"/>
                <a:ea typeface="Noto Sans SC"/>
                <a:cs typeface="Noto Sans SC"/>
              </a:rPr>
              <a:t>03  Private Label Watches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BB4BA10-45C6-4539-BCD0-23A706DB7B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76775"/>
            <a:ext cx="504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627385"/>
                </a:solidFill>
                <a:latin typeface="Noto Sans SC"/>
                <a:ea typeface="Noto Sans SC"/>
                <a:cs typeface="Noto Sans SC"/>
              </a:defRPr>
            </a:pPr>
            <a:r>
              <a:rPr sz="1800" b="0">
                <a:solidFill>
                  <a:srgbClr val="627385"/>
                </a:solidFill>
                <a:latin typeface="Noto Sans SC"/>
                <a:ea typeface="Noto Sans SC"/>
                <a:cs typeface="Noto Sans SC"/>
              </a:rPr>
              <a:t>为品牌、进口商和渠道客户开发产品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9636EB3-D588-49E9-8FDB-DC9D432D3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4095750"/>
            <a:ext cx="5048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22C44"/>
                </a:solidFill>
                <a:latin typeface="Noto Sans SC"/>
                <a:ea typeface="Noto Sans SC"/>
                <a:cs typeface="Noto Sans SC"/>
              </a:defRPr>
            </a:pPr>
            <a:r>
              <a:rPr sz="2175" b="1">
                <a:solidFill>
                  <a:srgbClr val="122C44"/>
                </a:solidFill>
                <a:latin typeface="Noto Sans SC"/>
                <a:ea typeface="Noto Sans SC"/>
                <a:cs typeface="Noto Sans SC"/>
              </a:rPr>
              <a:t>04  OEM / ODM Projects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8750CFB-F2F6-4234-9331-E8668AAAB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4676775"/>
            <a:ext cx="504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627385"/>
                </a:solidFill>
                <a:latin typeface="Noto Sans SC"/>
                <a:ea typeface="Noto Sans SC"/>
                <a:cs typeface="Noto Sans SC"/>
              </a:defRPr>
            </a:pPr>
            <a:r>
              <a:rPr sz="1800" b="0">
                <a:solidFill>
                  <a:srgbClr val="627385"/>
                </a:solidFill>
                <a:latin typeface="Noto Sans SC"/>
                <a:ea typeface="Noto Sans SC"/>
                <a:cs typeface="Noto Sans SC"/>
              </a:rPr>
              <a:t>按预算、定位和渠道需求设计定制方案</a:t>
            </a:r>
          </a:p>
        </p:txBody>
      </p:sp>
    </p:spTree>
    <p:extLst>
      <p:ext uri="{BB962C8B-B14F-4D97-AF65-F5344CB8AC3E}">
        <p14:creationId xmlns:p14="http://schemas.microsoft.com/office/powerpoint/2010/main" val="83879876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5F7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B0F34C1-7749-43DE-9B40-B11E867E3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23875"/>
            <a:ext cx="10858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22C44"/>
                </a:solidFill>
                <a:latin typeface="Noto Sans SC"/>
                <a:ea typeface="Noto Sans SC"/>
                <a:cs typeface="Noto Sans SC"/>
              </a:defRPr>
            </a:pPr>
            <a:r>
              <a:rPr sz="3450" b="1">
                <a:solidFill>
                  <a:srgbClr val="122C44"/>
                </a:solidFill>
                <a:latin typeface="Noto Sans SC"/>
                <a:ea typeface="Noto Sans SC"/>
                <a:cs typeface="Noto Sans SC"/>
              </a:rPr>
              <a:t>MEBUS Product Examples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A42E61F-1E70-4FF4-ABCE-E42ACC7AC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81125"/>
            <a:ext cx="10668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627385"/>
                </a:solidFill>
                <a:latin typeface="Noto Sans SC"/>
                <a:ea typeface="Noto Sans SC"/>
                <a:cs typeface="Noto Sans SC"/>
              </a:defRPr>
            </a:pPr>
            <a:r>
              <a:rPr sz="1725" b="0">
                <a:solidFill>
                  <a:srgbClr val="627385"/>
                </a:solidFill>
                <a:latin typeface="Noto Sans SC"/>
                <a:ea typeface="Noto Sans SC"/>
                <a:cs typeface="Noto Sans SC"/>
              </a:rPr>
              <a:t>产品展示：金属表带与网带款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4C65977-5053-4FBA-AD4D-D136C607ED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67450"/>
            <a:ext cx="2095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627385"/>
                </a:solidFill>
                <a:latin typeface="Noto Sans SC"/>
                <a:ea typeface="Noto Sans SC"/>
                <a:cs typeface="Noto Sans SC"/>
              </a:defRPr>
            </a:pPr>
            <a:r>
              <a:rPr sz="1200" b="1">
                <a:solidFill>
                  <a:srgbClr val="627385"/>
                </a:solidFill>
                <a:latin typeface="Noto Sans SC"/>
                <a:ea typeface="Noto Sans SC"/>
                <a:cs typeface="Noto Sans SC"/>
              </a:rPr>
              <a:t>TOPBLUE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332BE8B-A316-45CB-874A-7DA035C17F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67450"/>
            <a:ext cx="666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627385"/>
                </a:solidFill>
                <a:latin typeface="Noto Sans SC"/>
                <a:ea typeface="Noto Sans SC"/>
                <a:cs typeface="Noto Sans SC"/>
              </a:defRPr>
            </a:pPr>
            <a:r>
              <a:rPr sz="1200" b="0">
                <a:solidFill>
                  <a:srgbClr val="627385"/>
                </a:solidFill>
                <a:latin typeface="Noto Sans SC"/>
                <a:ea typeface="Noto Sans SC"/>
                <a:cs typeface="Noto Sans SC"/>
              </a:rPr>
              <a:t>05</a:t>
            </a:r>
          </a:p>
        </p:txBody>
      </p:sp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a77b015499c45e5"/>
          <a:stretch xmlns:a="http://schemas.openxmlformats.org/drawingml/2006/main"/>
        </p:blipFill>
        <p:spPr>
          <a:xfrm xmlns:a="http://schemas.openxmlformats.org/drawingml/2006/main">
            <a:off x="2038223" y="2066925"/>
            <a:ext cx="2400553" cy="3533775"/>
          </a:xfrm>
          <a:prstGeom xmlns:a="http://schemas.openxmlformats.org/drawingml/2006/main" prst="rect">
            <a:avLst/>
          </a:prstGeom>
        </p:spPr>
      </p:pic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0c8274b15b441d4"/>
          <a:stretch xmlns:a="http://schemas.openxmlformats.org/drawingml/2006/main"/>
        </p:blipFill>
        <p:spPr>
          <a:xfrm xmlns:a="http://schemas.openxmlformats.org/drawingml/2006/main">
            <a:off x="7841510" y="2066925"/>
            <a:ext cx="2281131" cy="3533775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A92BA9A-5D03-4752-B63C-3324B81DC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5743575"/>
            <a:ext cx="409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23A64"/>
                </a:solidFill>
                <a:latin typeface="Noto Sans SC"/>
                <a:ea typeface="Noto Sans SC"/>
                <a:cs typeface="Noto Sans SC"/>
              </a:defRPr>
            </a:pPr>
            <a:r>
              <a:rPr sz="1875" b="1">
                <a:solidFill>
                  <a:srgbClr val="123A64"/>
                </a:solidFill>
                <a:latin typeface="Noto Sans SC"/>
                <a:ea typeface="Noto Sans SC"/>
                <a:cs typeface="Noto Sans SC"/>
              </a:rPr>
              <a:t>Metal Bracelet Style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7DA5071-2684-4600-9ED9-116CA71E7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91375" y="5743575"/>
            <a:ext cx="4191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23A64"/>
                </a:solidFill>
                <a:latin typeface="Noto Sans SC"/>
                <a:ea typeface="Noto Sans SC"/>
                <a:cs typeface="Noto Sans SC"/>
              </a:defRPr>
            </a:pPr>
            <a:r>
              <a:rPr sz="1875" b="1">
                <a:solidFill>
                  <a:srgbClr val="123A64"/>
                </a:solidFill>
                <a:latin typeface="Noto Sans SC"/>
                <a:ea typeface="Noto Sans SC"/>
                <a:cs typeface="Noto Sans SC"/>
              </a:rPr>
              <a:t>Mesh Strap Style</a:t>
            </a:r>
          </a:p>
        </p:txBody>
      </p:sp>
    </p:spTree>
    <p:extLst>
      <p:ext uri="{BB962C8B-B14F-4D97-AF65-F5344CB8AC3E}">
        <p14:creationId xmlns:p14="http://schemas.microsoft.com/office/powerpoint/2010/main" val="60245375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5F7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CD68292-488C-4C5E-8021-B1238450A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23875"/>
            <a:ext cx="10858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22C44"/>
                </a:solidFill>
                <a:latin typeface="Noto Sans SC"/>
                <a:ea typeface="Noto Sans SC"/>
                <a:cs typeface="Noto Sans SC"/>
              </a:defRPr>
            </a:pPr>
            <a:r>
              <a:rPr sz="3450" b="1">
                <a:solidFill>
                  <a:srgbClr val="122C44"/>
                </a:solidFill>
                <a:latin typeface="Noto Sans SC"/>
                <a:ea typeface="Noto Sans SC"/>
                <a:cs typeface="Noto Sans SC"/>
              </a:rPr>
              <a:t>MEBUS Product Examples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B84BF81-814F-48A6-8F87-5F01C1645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81125"/>
            <a:ext cx="10668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627385"/>
                </a:solidFill>
                <a:latin typeface="Noto Sans SC"/>
                <a:ea typeface="Noto Sans SC"/>
                <a:cs typeface="Noto Sans SC"/>
              </a:defRPr>
            </a:pPr>
            <a:r>
              <a:rPr sz="1725" b="0">
                <a:solidFill>
                  <a:srgbClr val="627385"/>
                </a:solidFill>
                <a:latin typeface="Noto Sans SC"/>
                <a:ea typeface="Noto Sans SC"/>
                <a:cs typeface="Noto Sans SC"/>
              </a:rPr>
              <a:t>产品展示：深色表盘与不同刻度设计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ED503DF-ACBD-4865-9965-D07B2DB1ED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67450"/>
            <a:ext cx="2095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627385"/>
                </a:solidFill>
                <a:latin typeface="Noto Sans SC"/>
                <a:ea typeface="Noto Sans SC"/>
                <a:cs typeface="Noto Sans SC"/>
              </a:defRPr>
            </a:pPr>
            <a:r>
              <a:rPr sz="1200" b="1">
                <a:solidFill>
                  <a:srgbClr val="627385"/>
                </a:solidFill>
                <a:latin typeface="Noto Sans SC"/>
                <a:ea typeface="Noto Sans SC"/>
                <a:cs typeface="Noto Sans SC"/>
              </a:rPr>
              <a:t>TOPBLUE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DCEF95D-29E2-4570-9920-45077EA37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67450"/>
            <a:ext cx="666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627385"/>
                </a:solidFill>
                <a:latin typeface="Noto Sans SC"/>
                <a:ea typeface="Noto Sans SC"/>
                <a:cs typeface="Noto Sans SC"/>
              </a:defRPr>
            </a:pPr>
            <a:r>
              <a:rPr sz="1200" b="0">
                <a:solidFill>
                  <a:srgbClr val="627385"/>
                </a:solidFill>
                <a:latin typeface="Noto Sans SC"/>
                <a:ea typeface="Noto Sans SC"/>
                <a:cs typeface="Noto Sans SC"/>
              </a:rPr>
              <a:t>06</a:t>
            </a:r>
          </a:p>
        </p:txBody>
      </p:sp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42c098f09514cf4"/>
          <a:stretch xmlns:a="http://schemas.openxmlformats.org/drawingml/2006/main"/>
        </p:blipFill>
        <p:spPr>
          <a:xfrm xmlns:a="http://schemas.openxmlformats.org/drawingml/2006/main">
            <a:off x="2125425" y="2066925"/>
            <a:ext cx="2226151" cy="3533775"/>
          </a:xfrm>
          <a:prstGeom xmlns:a="http://schemas.openxmlformats.org/drawingml/2006/main" prst="rect">
            <a:avLst/>
          </a:prstGeom>
        </p:spPr>
      </p:pic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78ff4f868b7488c"/>
          <a:stretch xmlns:a="http://schemas.openxmlformats.org/drawingml/2006/main"/>
        </p:blipFill>
        <p:spPr>
          <a:xfrm xmlns:a="http://schemas.openxmlformats.org/drawingml/2006/main">
            <a:off x="7775420" y="2066925"/>
            <a:ext cx="2413310" cy="3533775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A698377-829E-4FF6-B84F-41CABF60CA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5743575"/>
            <a:ext cx="409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23A64"/>
                </a:solidFill>
                <a:latin typeface="Noto Sans SC"/>
                <a:ea typeface="Noto Sans SC"/>
                <a:cs typeface="Noto Sans SC"/>
              </a:defRPr>
            </a:pPr>
            <a:r>
              <a:rPr sz="1875" b="1">
                <a:solidFill>
                  <a:srgbClr val="123A64"/>
                </a:solidFill>
                <a:latin typeface="Noto Sans SC"/>
                <a:ea typeface="Noto Sans SC"/>
                <a:cs typeface="Noto Sans SC"/>
              </a:rPr>
              <a:t>Arabic Numeral Dial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A4016FE-A68C-4390-A87A-A793CCE05B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91375" y="5743575"/>
            <a:ext cx="4191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23A64"/>
                </a:solidFill>
                <a:latin typeface="Noto Sans SC"/>
                <a:ea typeface="Noto Sans SC"/>
                <a:cs typeface="Noto Sans SC"/>
              </a:defRPr>
            </a:pPr>
            <a:r>
              <a:rPr sz="1875" b="1">
                <a:solidFill>
                  <a:srgbClr val="123A64"/>
                </a:solidFill>
                <a:latin typeface="Noto Sans SC"/>
                <a:ea typeface="Noto Sans SC"/>
                <a:cs typeface="Noto Sans SC"/>
              </a:rPr>
              <a:t>Roman Numeral Dial</a:t>
            </a:r>
          </a:p>
        </p:txBody>
      </p:sp>
    </p:spTree>
    <p:extLst>
      <p:ext uri="{BB962C8B-B14F-4D97-AF65-F5344CB8AC3E}">
        <p14:creationId xmlns:p14="http://schemas.microsoft.com/office/powerpoint/2010/main" val="198098323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5F7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890D6BF-7508-45C1-B1DC-3A6A8EB6C5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23875"/>
            <a:ext cx="10858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22C44"/>
                </a:solidFill>
                <a:latin typeface="Noto Sans SC"/>
                <a:ea typeface="Noto Sans SC"/>
                <a:cs typeface="Noto Sans SC"/>
              </a:defRPr>
            </a:pPr>
            <a:r>
              <a:rPr sz="3450" b="1">
                <a:solidFill>
                  <a:srgbClr val="122C44"/>
                </a:solidFill>
                <a:latin typeface="Noto Sans SC"/>
                <a:ea typeface="Noto Sans SC"/>
                <a:cs typeface="Noto Sans SC"/>
              </a:rPr>
              <a:t>Products for Your Market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31A55F2-1B34-4BEA-991C-DC9F02E54E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81125"/>
            <a:ext cx="10668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627385"/>
                </a:solidFill>
                <a:latin typeface="Noto Sans SC"/>
                <a:ea typeface="Noto Sans SC"/>
                <a:cs typeface="Noto Sans SC"/>
              </a:defRPr>
            </a:pPr>
            <a:r>
              <a:rPr sz="1725" b="0">
                <a:solidFill>
                  <a:srgbClr val="627385"/>
                </a:solidFill>
                <a:latin typeface="Noto Sans SC"/>
                <a:ea typeface="Noto Sans SC"/>
                <a:cs typeface="Noto Sans SC"/>
              </a:rPr>
              <a:t>从客户市场出发开发产品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D721840-B451-45C8-9AD6-9389FFBDB0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67450"/>
            <a:ext cx="2095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627385"/>
                </a:solidFill>
                <a:latin typeface="Noto Sans SC"/>
                <a:ea typeface="Noto Sans SC"/>
                <a:cs typeface="Noto Sans SC"/>
              </a:defRPr>
            </a:pPr>
            <a:r>
              <a:rPr sz="1200" b="1">
                <a:solidFill>
                  <a:srgbClr val="627385"/>
                </a:solidFill>
                <a:latin typeface="Noto Sans SC"/>
                <a:ea typeface="Noto Sans SC"/>
                <a:cs typeface="Noto Sans SC"/>
              </a:rPr>
              <a:t>TOPBLUE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D1E1D02-8B15-4E91-BE56-33C1373C71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67450"/>
            <a:ext cx="666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627385"/>
                </a:solidFill>
                <a:latin typeface="Noto Sans SC"/>
                <a:ea typeface="Noto Sans SC"/>
                <a:cs typeface="Noto Sans SC"/>
              </a:defRPr>
            </a:pPr>
            <a:r>
              <a:rPr sz="1200" b="0">
                <a:solidFill>
                  <a:srgbClr val="627385"/>
                </a:solidFill>
                <a:latin typeface="Noto Sans SC"/>
                <a:ea typeface="Noto Sans SC"/>
                <a:cs typeface="Noto Sans SC"/>
              </a:rPr>
              <a:t>07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86FEC77-CFBF-4E71-8C8E-C10396B2C4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6000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23A64"/>
                </a:solidFill>
                <a:latin typeface="Noto Sans SC"/>
                <a:ea typeface="Noto Sans SC"/>
                <a:cs typeface="Noto Sans SC"/>
              </a:defRPr>
            </a:pPr>
            <a:r>
              <a:rPr sz="2250" b="1">
                <a:solidFill>
                  <a:srgbClr val="123A64"/>
                </a:solidFill>
                <a:latin typeface="Noto Sans SC"/>
                <a:ea typeface="Noto Sans SC"/>
                <a:cs typeface="Noto Sans SC"/>
              </a:rPr>
              <a:t>Target market &amp; channel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B95BF81-74B2-4738-9793-10EAA30E8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2276475"/>
            <a:ext cx="4095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122C44"/>
                </a:solidFill>
                <a:latin typeface="Noto Sans SC"/>
                <a:ea typeface="Noto Sans SC"/>
                <a:cs typeface="Noto Sans SC"/>
              </a:defRPr>
            </a:pPr>
            <a:r>
              <a:rPr sz="1875" b="0">
                <a:solidFill>
                  <a:srgbClr val="122C44"/>
                </a:solidFill>
                <a:latin typeface="Noto Sans SC"/>
                <a:ea typeface="Noto Sans SC"/>
                <a:cs typeface="Noto Sans SC"/>
              </a:rPr>
              <a:t>目标市场及销售渠道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9C19CDD-AE00-4963-8758-9CC4E50F82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67050"/>
            <a:ext cx="6000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23A64"/>
                </a:solidFill>
                <a:latin typeface="Noto Sans SC"/>
                <a:ea typeface="Noto Sans SC"/>
                <a:cs typeface="Noto Sans SC"/>
              </a:defRPr>
            </a:pPr>
            <a:r>
              <a:rPr sz="2250" b="1">
                <a:solidFill>
                  <a:srgbClr val="123A64"/>
                </a:solidFill>
                <a:latin typeface="Noto Sans SC"/>
                <a:ea typeface="Noto Sans SC"/>
                <a:cs typeface="Noto Sans SC"/>
              </a:rPr>
              <a:t>Price point &amp; quantity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0E7E8AF-4700-44A3-AE72-5D76E2E46A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3133725"/>
            <a:ext cx="4095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122C44"/>
                </a:solidFill>
                <a:latin typeface="Noto Sans SC"/>
                <a:ea typeface="Noto Sans SC"/>
                <a:cs typeface="Noto Sans SC"/>
              </a:defRPr>
            </a:pPr>
            <a:r>
              <a:rPr sz="1875" b="0">
                <a:solidFill>
                  <a:srgbClr val="122C44"/>
                </a:solidFill>
                <a:latin typeface="Noto Sans SC"/>
                <a:ea typeface="Noto Sans SC"/>
                <a:cs typeface="Noto Sans SC"/>
              </a:rPr>
              <a:t>目标价格及采购数量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DD57EAF-578F-48CF-B299-89F47A415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24300"/>
            <a:ext cx="6000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23A64"/>
                </a:solidFill>
                <a:latin typeface="Noto Sans SC"/>
                <a:ea typeface="Noto Sans SC"/>
                <a:cs typeface="Noto Sans SC"/>
              </a:defRPr>
            </a:pPr>
            <a:r>
              <a:rPr sz="2250" b="1">
                <a:solidFill>
                  <a:srgbClr val="123A64"/>
                </a:solidFill>
                <a:latin typeface="Noto Sans SC"/>
                <a:ea typeface="Noto Sans SC"/>
                <a:cs typeface="Noto Sans SC"/>
              </a:rPr>
              <a:t>Design &amp; customization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6637099-4DAF-403D-A487-A3642E98B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3990975"/>
            <a:ext cx="4095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122C44"/>
                </a:solidFill>
                <a:latin typeface="Noto Sans SC"/>
                <a:ea typeface="Noto Sans SC"/>
                <a:cs typeface="Noto Sans SC"/>
              </a:defRPr>
            </a:pPr>
            <a:r>
              <a:rPr sz="1875" b="0">
                <a:solidFill>
                  <a:srgbClr val="122C44"/>
                </a:solidFill>
                <a:latin typeface="Noto Sans SC"/>
                <a:ea typeface="Noto Sans SC"/>
                <a:cs typeface="Noto Sans SC"/>
              </a:rPr>
              <a:t>产品风格及品牌定制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3E555BF-FF1B-4657-A0EA-AC06BA278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81550"/>
            <a:ext cx="6000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23A64"/>
                </a:solidFill>
                <a:latin typeface="Noto Sans SC"/>
                <a:ea typeface="Noto Sans SC"/>
                <a:cs typeface="Noto Sans SC"/>
              </a:defRPr>
            </a:pPr>
            <a:r>
              <a:rPr sz="2250" b="1">
                <a:solidFill>
                  <a:srgbClr val="123A64"/>
                </a:solidFill>
                <a:latin typeface="Noto Sans SC"/>
                <a:ea typeface="Noto Sans SC"/>
                <a:cs typeface="Noto Sans SC"/>
              </a:rPr>
              <a:t>Delivery requirements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21D690D-5F60-458A-A232-746D2AC79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4848225"/>
            <a:ext cx="4095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122C44"/>
                </a:solidFill>
                <a:latin typeface="Noto Sans SC"/>
                <a:ea typeface="Noto Sans SC"/>
                <a:cs typeface="Noto Sans SC"/>
              </a:defRPr>
            </a:pPr>
            <a:r>
              <a:rPr sz="1875" b="0">
                <a:solidFill>
                  <a:srgbClr val="122C44"/>
                </a:solidFill>
                <a:latin typeface="Noto Sans SC"/>
                <a:ea typeface="Noto Sans SC"/>
                <a:cs typeface="Noto Sans SC"/>
              </a:rPr>
              <a:t>交期与交付要求</a:t>
            </a:r>
          </a:p>
        </p:txBody>
      </p:sp>
    </p:spTree>
    <p:extLst>
      <p:ext uri="{BB962C8B-B14F-4D97-AF65-F5344CB8AC3E}">
        <p14:creationId xmlns:p14="http://schemas.microsoft.com/office/powerpoint/2010/main" val="69709464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5F7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7A86A45-8C31-438E-9CC8-C57C5E9C6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23875"/>
            <a:ext cx="10858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22C44"/>
                </a:solidFill>
                <a:latin typeface="Noto Sans SC"/>
                <a:ea typeface="Noto Sans SC"/>
                <a:cs typeface="Noto Sans SC"/>
              </a:defRPr>
            </a:pPr>
            <a:r>
              <a:rPr sz="3450" b="1">
                <a:solidFill>
                  <a:srgbClr val="122C44"/>
                </a:solidFill>
                <a:latin typeface="Noto Sans SC"/>
                <a:ea typeface="Noto Sans SC"/>
                <a:cs typeface="Noto Sans SC"/>
              </a:rPr>
              <a:t>Customization Options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770ADAD-4D91-4A91-9055-64695042E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81125"/>
            <a:ext cx="10668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627385"/>
                </a:solidFill>
                <a:latin typeface="Noto Sans SC"/>
                <a:ea typeface="Noto Sans SC"/>
                <a:cs typeface="Noto Sans SC"/>
              </a:defRPr>
            </a:pPr>
            <a:r>
              <a:rPr sz="1725" b="0">
                <a:solidFill>
                  <a:srgbClr val="627385"/>
                </a:solidFill>
                <a:latin typeface="Noto Sans SC"/>
                <a:ea typeface="Noto Sans SC"/>
                <a:cs typeface="Noto Sans SC"/>
              </a:rPr>
              <a:t>围绕品牌和使用场景定制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7BC13D3-0CE6-4916-A14A-90FF2AA68F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67450"/>
            <a:ext cx="2095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627385"/>
                </a:solidFill>
                <a:latin typeface="Noto Sans SC"/>
                <a:ea typeface="Noto Sans SC"/>
                <a:cs typeface="Noto Sans SC"/>
              </a:defRPr>
            </a:pPr>
            <a:r>
              <a:rPr sz="1200" b="1">
                <a:solidFill>
                  <a:srgbClr val="627385"/>
                </a:solidFill>
                <a:latin typeface="Noto Sans SC"/>
                <a:ea typeface="Noto Sans SC"/>
                <a:cs typeface="Noto Sans SC"/>
              </a:rPr>
              <a:t>TOPBLUE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6094284-AD87-4BF6-9495-62A8149313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67450"/>
            <a:ext cx="666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627385"/>
                </a:solidFill>
                <a:latin typeface="Noto Sans SC"/>
                <a:ea typeface="Noto Sans SC"/>
                <a:cs typeface="Noto Sans SC"/>
              </a:defRPr>
            </a:pPr>
            <a:r>
              <a:rPr sz="1200" b="0">
                <a:solidFill>
                  <a:srgbClr val="627385"/>
                </a:solidFill>
                <a:latin typeface="Noto Sans SC"/>
                <a:ea typeface="Noto Sans SC"/>
                <a:cs typeface="Noto Sans SC"/>
              </a:rPr>
              <a:t>08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CFE2F57-B1A1-4AC0-9864-65B6C713F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28825"/>
            <a:ext cx="6191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22C44"/>
                </a:solidFill>
                <a:latin typeface="Noto Sans SC"/>
                <a:ea typeface="Noto Sans SC"/>
                <a:cs typeface="Noto Sans SC"/>
              </a:defRPr>
            </a:pPr>
            <a:r>
              <a:rPr sz="2175" b="1">
                <a:solidFill>
                  <a:srgbClr val="122C44"/>
                </a:solidFill>
                <a:latin typeface="Noto Sans SC"/>
                <a:ea typeface="Noto Sans SC"/>
                <a:cs typeface="Noto Sans SC"/>
              </a:rPr>
              <a:t>Dial &amp; Brand Identity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3858DA9-DB77-49D6-AFCD-A4D50D1AF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09850"/>
            <a:ext cx="619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627385"/>
                </a:solidFill>
                <a:latin typeface="Noto Sans SC"/>
                <a:ea typeface="Noto Sans SC"/>
                <a:cs typeface="Noto Sans SC"/>
              </a:defRPr>
            </a:pPr>
            <a:r>
              <a:rPr sz="1800" b="0">
                <a:solidFill>
                  <a:srgbClr val="627385"/>
                </a:solidFill>
                <a:latin typeface="Noto Sans SC"/>
                <a:ea typeface="Noto Sans SC"/>
                <a:cs typeface="Noto Sans SC"/>
              </a:rPr>
              <a:t>表盘设计、Logo与配色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5FB7C08-8F79-4471-9629-B067E216E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57550"/>
            <a:ext cx="6191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22C44"/>
                </a:solidFill>
                <a:latin typeface="Noto Sans SC"/>
                <a:ea typeface="Noto Sans SC"/>
                <a:cs typeface="Noto Sans SC"/>
              </a:defRPr>
            </a:pPr>
            <a:r>
              <a:rPr sz="2175" b="1">
                <a:solidFill>
                  <a:srgbClr val="122C44"/>
                </a:solidFill>
                <a:latin typeface="Noto Sans SC"/>
                <a:ea typeface="Noto Sans SC"/>
                <a:cs typeface="Noto Sans SC"/>
              </a:rPr>
              <a:t>Case &amp; Strap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994DE6A-9DB9-44BF-B99C-F899FB96F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38575"/>
            <a:ext cx="619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627385"/>
                </a:solidFill>
                <a:latin typeface="Noto Sans SC"/>
                <a:ea typeface="Noto Sans SC"/>
                <a:cs typeface="Noto Sans SC"/>
              </a:defRPr>
            </a:pPr>
            <a:r>
              <a:rPr sz="1800" b="0">
                <a:solidFill>
                  <a:srgbClr val="627385"/>
                </a:solidFill>
                <a:latin typeface="Noto Sans SC"/>
                <a:ea typeface="Noto Sans SC"/>
                <a:cs typeface="Noto Sans SC"/>
              </a:rPr>
              <a:t>表壳、表带及材料方案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162D2C9-936A-4B52-A496-8FF7A3F6DC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86275"/>
            <a:ext cx="6191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22C44"/>
                </a:solidFill>
                <a:latin typeface="Noto Sans SC"/>
                <a:ea typeface="Noto Sans SC"/>
                <a:cs typeface="Noto Sans SC"/>
              </a:defRPr>
            </a:pPr>
            <a:r>
              <a:rPr sz="2175" b="1">
                <a:solidFill>
                  <a:srgbClr val="122C44"/>
                </a:solidFill>
                <a:latin typeface="Noto Sans SC"/>
                <a:ea typeface="Noto Sans SC"/>
                <a:cs typeface="Noto Sans SC"/>
              </a:rPr>
              <a:t>Engraving &amp; Packaging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A5D1F71-7D4A-4E83-8B06-47630B820A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67300"/>
            <a:ext cx="619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627385"/>
                </a:solidFill>
                <a:latin typeface="Noto Sans SC"/>
                <a:ea typeface="Noto Sans SC"/>
                <a:cs typeface="Noto Sans SC"/>
              </a:defRPr>
            </a:pPr>
            <a:r>
              <a:rPr sz="1800" b="0">
                <a:solidFill>
                  <a:srgbClr val="627385"/>
                </a:solidFill>
                <a:latin typeface="Noto Sans SC"/>
                <a:ea typeface="Noto Sans SC"/>
                <a:cs typeface="Noto Sans SC"/>
              </a:rPr>
              <a:t>纪念刻字、包装及礼赠展示</a:t>
            </a:r>
          </a:p>
        </p:txBody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49d7f672bb045bc"/>
          <a:stretch xmlns:a="http://schemas.openxmlformats.org/drawingml/2006/main"/>
        </p:blipFill>
        <p:spPr>
          <a:xfrm xmlns:a="http://schemas.openxmlformats.org/drawingml/2006/main">
            <a:off x="8196723" y="1943100"/>
            <a:ext cx="2818479" cy="3905250"/>
          </a:xfrm>
          <a:prstGeom xmlns:a="http://schemas.openxmlformats.org/drawingml/2006/main" prst="rect">
            <a:avLst/>
          </a:prstGeom>
        </p:spPr>
      </p:pic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F6C2A3D-4504-46FB-91D7-708F94448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857875"/>
            <a:ext cx="10572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627385"/>
                </a:solidFill>
                <a:latin typeface="Noto Sans SC"/>
                <a:ea typeface="Noto Sans SC"/>
                <a:cs typeface="Noto Sans SC"/>
              </a:defRPr>
            </a:pPr>
            <a:r>
              <a:rPr sz="1575" b="0">
                <a:solidFill>
                  <a:srgbClr val="627385"/>
                </a:solidFill>
                <a:latin typeface="Noto Sans SC"/>
                <a:ea typeface="Noto Sans SC"/>
                <a:cs typeface="Noto Sans SC"/>
              </a:rPr>
              <a:t>具体工艺、起订量及交期依据产品方案确认。</a:t>
            </a:r>
          </a:p>
        </p:txBody>
      </p:sp>
    </p:spTree>
    <p:extLst>
      <p:ext uri="{BB962C8B-B14F-4D97-AF65-F5344CB8AC3E}">
        <p14:creationId xmlns:p14="http://schemas.microsoft.com/office/powerpoint/2010/main" val="126782698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5F7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15B0114-4E2B-4849-ACEC-35ACBA6803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23875"/>
            <a:ext cx="10858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22C44"/>
                </a:solidFill>
                <a:latin typeface="Noto Sans SC"/>
                <a:ea typeface="Noto Sans SC"/>
                <a:cs typeface="Noto Sans SC"/>
              </a:defRPr>
            </a:pPr>
            <a:r>
              <a:rPr sz="3450" b="1">
                <a:solidFill>
                  <a:srgbClr val="122C44"/>
                </a:solidFill>
                <a:latin typeface="Noto Sans SC"/>
                <a:ea typeface="Noto Sans SC"/>
                <a:cs typeface="Noto Sans SC"/>
              </a:rPr>
              <a:t>Development &amp; Delivery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44BACCD-A728-471D-B918-8104101FB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81125"/>
            <a:ext cx="10668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627385"/>
                </a:solidFill>
                <a:latin typeface="Noto Sans SC"/>
                <a:ea typeface="Noto Sans SC"/>
                <a:cs typeface="Noto Sans SC"/>
              </a:defRPr>
            </a:pPr>
            <a:r>
              <a:rPr sz="1725" b="0">
                <a:solidFill>
                  <a:srgbClr val="627385"/>
                </a:solidFill>
                <a:latin typeface="Noto Sans SC"/>
                <a:ea typeface="Noto Sans SC"/>
                <a:cs typeface="Noto Sans SC"/>
              </a:rPr>
              <a:t>产品开发与交付流程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EA908E0-6DC9-4F39-8413-BA2EEAD270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67450"/>
            <a:ext cx="2095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627385"/>
                </a:solidFill>
                <a:latin typeface="Noto Sans SC"/>
                <a:ea typeface="Noto Sans SC"/>
                <a:cs typeface="Noto Sans SC"/>
              </a:defRPr>
            </a:pPr>
            <a:r>
              <a:rPr sz="1200" b="1">
                <a:solidFill>
                  <a:srgbClr val="627385"/>
                </a:solidFill>
                <a:latin typeface="Noto Sans SC"/>
                <a:ea typeface="Noto Sans SC"/>
                <a:cs typeface="Noto Sans SC"/>
              </a:rPr>
              <a:t>TOPBLUE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A603EF5-A893-4702-905C-72A0695A7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67450"/>
            <a:ext cx="666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627385"/>
                </a:solidFill>
                <a:latin typeface="Noto Sans SC"/>
                <a:ea typeface="Noto Sans SC"/>
                <a:cs typeface="Noto Sans SC"/>
              </a:defRPr>
            </a:pPr>
            <a:r>
              <a:rPr sz="1200" b="0">
                <a:solidFill>
                  <a:srgbClr val="627385"/>
                </a:solidFill>
                <a:latin typeface="Noto Sans SC"/>
                <a:ea typeface="Noto Sans SC"/>
                <a:cs typeface="Noto Sans SC"/>
              </a:rPr>
              <a:t>09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51FBE4D-FA50-4D90-BEE9-9DE76B46C8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90750"/>
            <a:ext cx="85725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625" b="1">
                <a:solidFill>
                  <a:srgbClr val="123A64"/>
                </a:solidFill>
                <a:latin typeface="Noto Sans SC"/>
                <a:ea typeface="Noto Sans SC"/>
                <a:cs typeface="Noto Sans SC"/>
              </a:defRPr>
            </a:pPr>
            <a:r>
              <a:rPr sz="2625" b="1">
                <a:solidFill>
                  <a:srgbClr val="123A64"/>
                </a:solidFill>
                <a:latin typeface="Noto Sans SC"/>
                <a:ea typeface="Noto Sans SC"/>
                <a:cs typeface="Noto Sans SC"/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87DC444-BD4F-4ABE-BDFB-63B713671F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2190750"/>
            <a:ext cx="542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122C44"/>
                </a:solidFill>
                <a:latin typeface="Noto Sans SC"/>
                <a:ea typeface="Noto Sans SC"/>
                <a:cs typeface="Noto Sans SC"/>
              </a:defRPr>
            </a:pPr>
            <a:r>
              <a:rPr sz="2325" b="1">
                <a:solidFill>
                  <a:srgbClr val="122C44"/>
                </a:solidFill>
                <a:latin typeface="Noto Sans SC"/>
                <a:ea typeface="Noto Sans SC"/>
                <a:cs typeface="Noto Sans SC"/>
              </a:rPr>
              <a:t>Brief &amp; Proposal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246E0C6-3059-4A61-BB5C-9F81E4A71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2247900"/>
            <a:ext cx="4000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627385"/>
                </a:solidFill>
                <a:latin typeface="Noto Sans SC"/>
                <a:ea typeface="Noto Sans SC"/>
                <a:cs typeface="Noto Sans SC"/>
              </a:defRPr>
            </a:pPr>
            <a:r>
              <a:rPr sz="1875" b="0">
                <a:solidFill>
                  <a:srgbClr val="627385"/>
                </a:solidFill>
                <a:latin typeface="Noto Sans SC"/>
                <a:ea typeface="Noto Sans SC"/>
                <a:cs typeface="Noto Sans SC"/>
              </a:rPr>
              <a:t>需求确认与产品提案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96ABECE-F2CF-4022-AF0D-CC6722BF4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67050"/>
            <a:ext cx="85725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625" b="1">
                <a:solidFill>
                  <a:srgbClr val="123A64"/>
                </a:solidFill>
                <a:latin typeface="Noto Sans SC"/>
                <a:ea typeface="Noto Sans SC"/>
                <a:cs typeface="Noto Sans SC"/>
              </a:defRPr>
            </a:pPr>
            <a:r>
              <a:rPr sz="2625" b="1">
                <a:solidFill>
                  <a:srgbClr val="123A64"/>
                </a:solidFill>
                <a:latin typeface="Noto Sans SC"/>
                <a:ea typeface="Noto Sans SC"/>
                <a:cs typeface="Noto Sans SC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22257EA-9EB0-44CA-B810-59A727AA9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3067050"/>
            <a:ext cx="542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122C44"/>
                </a:solidFill>
                <a:latin typeface="Noto Sans SC"/>
                <a:ea typeface="Noto Sans SC"/>
                <a:cs typeface="Noto Sans SC"/>
              </a:defRPr>
            </a:pPr>
            <a:r>
              <a:rPr sz="2325" b="1">
                <a:solidFill>
                  <a:srgbClr val="122C44"/>
                </a:solidFill>
                <a:latin typeface="Noto Sans SC"/>
                <a:ea typeface="Noto Sans SC"/>
                <a:cs typeface="Noto Sans SC"/>
              </a:rPr>
              <a:t>Sample Approval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F9F5241-58C4-43E4-9C6F-616C86A7D9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3124200"/>
            <a:ext cx="4000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627385"/>
                </a:solidFill>
                <a:latin typeface="Noto Sans SC"/>
                <a:ea typeface="Noto Sans SC"/>
                <a:cs typeface="Noto Sans SC"/>
              </a:defRPr>
            </a:pPr>
            <a:r>
              <a:rPr sz="1875" b="0">
                <a:solidFill>
                  <a:srgbClr val="627385"/>
                </a:solidFill>
                <a:latin typeface="Noto Sans SC"/>
                <a:ea typeface="Noto Sans SC"/>
                <a:cs typeface="Noto Sans SC"/>
              </a:rPr>
              <a:t>打样与样品确认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B04774C-6AD3-4FA7-B8C0-B3C4D908DA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43350"/>
            <a:ext cx="85725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625" b="1">
                <a:solidFill>
                  <a:srgbClr val="123A64"/>
                </a:solidFill>
                <a:latin typeface="Noto Sans SC"/>
                <a:ea typeface="Noto Sans SC"/>
                <a:cs typeface="Noto Sans SC"/>
              </a:defRPr>
            </a:pPr>
            <a:r>
              <a:rPr sz="2625" b="1">
                <a:solidFill>
                  <a:srgbClr val="123A64"/>
                </a:solidFill>
                <a:latin typeface="Noto Sans SC"/>
                <a:ea typeface="Noto Sans SC"/>
                <a:cs typeface="Noto Sans SC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F37B751-4D12-4CB3-9E7C-D4FF16F6F0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3943350"/>
            <a:ext cx="542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122C44"/>
                </a:solidFill>
                <a:latin typeface="Noto Sans SC"/>
                <a:ea typeface="Noto Sans SC"/>
                <a:cs typeface="Noto Sans SC"/>
              </a:defRPr>
            </a:pPr>
            <a:r>
              <a:rPr sz="2325" b="1">
                <a:solidFill>
                  <a:srgbClr val="122C44"/>
                </a:solidFill>
                <a:latin typeface="Noto Sans SC"/>
                <a:ea typeface="Noto Sans SC"/>
                <a:cs typeface="Noto Sans SC"/>
              </a:rPr>
              <a:t>Production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D80EEB8-1863-4A0B-8A81-BB25104A0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4000500"/>
            <a:ext cx="4000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627385"/>
                </a:solidFill>
                <a:latin typeface="Noto Sans SC"/>
                <a:ea typeface="Noto Sans SC"/>
                <a:cs typeface="Noto Sans SC"/>
              </a:defRPr>
            </a:pPr>
            <a:r>
              <a:rPr sz="1875" b="0">
                <a:solidFill>
                  <a:srgbClr val="627385"/>
                </a:solidFill>
                <a:latin typeface="Noto Sans SC"/>
                <a:ea typeface="Noto Sans SC"/>
                <a:cs typeface="Noto Sans SC"/>
              </a:rPr>
              <a:t>批量生产与进度跟进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B42807D-82E1-46A3-82E0-4E1ACA822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19650"/>
            <a:ext cx="85725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625" b="1">
                <a:solidFill>
                  <a:srgbClr val="123A64"/>
                </a:solidFill>
                <a:latin typeface="Noto Sans SC"/>
                <a:ea typeface="Noto Sans SC"/>
                <a:cs typeface="Noto Sans SC"/>
              </a:defRPr>
            </a:pPr>
            <a:r>
              <a:rPr sz="2625" b="1">
                <a:solidFill>
                  <a:srgbClr val="123A64"/>
                </a:solidFill>
                <a:latin typeface="Noto Sans SC"/>
                <a:ea typeface="Noto Sans SC"/>
                <a:cs typeface="Noto Sans SC"/>
              </a:rPr>
              <a:t>04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AC4720E-DECD-4C69-B35A-687DC24F3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4819650"/>
            <a:ext cx="542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122C44"/>
                </a:solidFill>
                <a:latin typeface="Noto Sans SC"/>
                <a:ea typeface="Noto Sans SC"/>
                <a:cs typeface="Noto Sans SC"/>
              </a:defRPr>
            </a:pPr>
            <a:r>
              <a:rPr sz="2325" b="1">
                <a:solidFill>
                  <a:srgbClr val="122C44"/>
                </a:solidFill>
                <a:latin typeface="Noto Sans SC"/>
                <a:ea typeface="Noto Sans SC"/>
                <a:cs typeface="Noto Sans SC"/>
              </a:rPr>
              <a:t>QC &amp; Export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6B56AD3-96D6-41BA-B099-FD2A0191D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4876800"/>
            <a:ext cx="4000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627385"/>
                </a:solidFill>
                <a:latin typeface="Noto Sans SC"/>
                <a:ea typeface="Noto Sans SC"/>
                <a:cs typeface="Noto Sans SC"/>
              </a:defRPr>
            </a:pPr>
            <a:r>
              <a:rPr sz="1875" b="0">
                <a:solidFill>
                  <a:srgbClr val="627385"/>
                </a:solidFill>
                <a:latin typeface="Noto Sans SC"/>
                <a:ea typeface="Noto Sans SC"/>
                <a:cs typeface="Noto Sans SC"/>
              </a:rPr>
              <a:t>品质检查与出口交付</a:t>
            </a:r>
          </a:p>
        </p:txBody>
      </p:sp>
    </p:spTree>
    <p:extLst>
      <p:ext uri="{BB962C8B-B14F-4D97-AF65-F5344CB8AC3E}">
        <p14:creationId xmlns:p14="http://schemas.microsoft.com/office/powerpoint/2010/main" val="213746898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5F7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9682B28-2C46-4674-A687-DE775997CB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23875"/>
            <a:ext cx="10858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22C44"/>
                </a:solidFill>
                <a:latin typeface="Noto Sans SC"/>
                <a:ea typeface="Noto Sans SC"/>
                <a:cs typeface="Noto Sans SC"/>
              </a:defRPr>
            </a:pPr>
            <a:r>
              <a:rPr sz="3450" b="1">
                <a:solidFill>
                  <a:srgbClr val="122C44"/>
                </a:solidFill>
                <a:latin typeface="Noto Sans SC"/>
                <a:ea typeface="Noto Sans SC"/>
                <a:cs typeface="Noto Sans SC"/>
              </a:rPr>
              <a:t>Support for Your Watch Category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920C3B5-6526-4A6F-AB89-FF61E7D2C1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81125"/>
            <a:ext cx="10668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627385"/>
                </a:solidFill>
                <a:latin typeface="Noto Sans SC"/>
                <a:ea typeface="Noto Sans SC"/>
                <a:cs typeface="Noto Sans SC"/>
              </a:defRPr>
            </a:pPr>
            <a:r>
              <a:rPr sz="1725" b="0">
                <a:solidFill>
                  <a:srgbClr val="627385"/>
                </a:solidFill>
                <a:latin typeface="Noto Sans SC"/>
                <a:ea typeface="Noto Sans SC"/>
                <a:cs typeface="Noto Sans SC"/>
              </a:rPr>
              <a:t>让采购和产品开发更省心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1AD1245-88B5-4728-A95B-6A8F1CFA62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67450"/>
            <a:ext cx="2095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627385"/>
                </a:solidFill>
                <a:latin typeface="Noto Sans SC"/>
                <a:ea typeface="Noto Sans SC"/>
                <a:cs typeface="Noto Sans SC"/>
              </a:defRPr>
            </a:pPr>
            <a:r>
              <a:rPr sz="1200" b="1">
                <a:solidFill>
                  <a:srgbClr val="627385"/>
                </a:solidFill>
                <a:latin typeface="Noto Sans SC"/>
                <a:ea typeface="Noto Sans SC"/>
                <a:cs typeface="Noto Sans SC"/>
              </a:rPr>
              <a:t>TOPBLUE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D53E757-F9CE-4BD4-8EF6-6F12F491BF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67450"/>
            <a:ext cx="666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627385"/>
                </a:solidFill>
                <a:latin typeface="Noto Sans SC"/>
                <a:ea typeface="Noto Sans SC"/>
                <a:cs typeface="Noto Sans SC"/>
              </a:defRPr>
            </a:pPr>
            <a:r>
              <a:rPr sz="1200" b="0">
                <a:solidFill>
                  <a:srgbClr val="627385"/>
                </a:solidFill>
                <a:latin typeface="Noto Sans SC"/>
                <a:ea typeface="Noto Sans SC"/>
                <a:cs typeface="Noto Sans SC"/>
              </a:rPr>
              <a:t>10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0EDB35E-6BF3-4C3E-AF0C-7F1F261ED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19325"/>
            <a:ext cx="10001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22C44"/>
                </a:solidFill>
                <a:latin typeface="Noto Sans SC"/>
                <a:ea typeface="Noto Sans SC"/>
                <a:cs typeface="Noto Sans SC"/>
              </a:defRPr>
            </a:pPr>
            <a:r>
              <a:rPr sz="2175" b="1">
                <a:solidFill>
                  <a:srgbClr val="122C44"/>
                </a:solidFill>
                <a:latin typeface="Noto Sans SC"/>
                <a:ea typeface="Noto Sans SC"/>
                <a:cs typeface="Noto Sans SC"/>
              </a:rPr>
              <a:t>One coordinated product proposal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E564625-2865-4CA4-A95A-75D316915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0035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627385"/>
                </a:solidFill>
                <a:latin typeface="Noto Sans SC"/>
                <a:ea typeface="Noto Sans SC"/>
                <a:cs typeface="Noto Sans SC"/>
              </a:defRPr>
            </a:pPr>
            <a:r>
              <a:rPr sz="1800" b="0">
                <a:solidFill>
                  <a:srgbClr val="627385"/>
                </a:solidFill>
                <a:latin typeface="Noto Sans SC"/>
                <a:ea typeface="Noto Sans SC"/>
                <a:cs typeface="Noto Sans SC"/>
              </a:rPr>
              <a:t>整合手表与包装方案，减少多供应商沟通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9AF507C-FD0B-43A7-91D3-91A1B1285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24250"/>
            <a:ext cx="10001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22C44"/>
                </a:solidFill>
                <a:latin typeface="Noto Sans SC"/>
                <a:ea typeface="Noto Sans SC"/>
                <a:cs typeface="Noto Sans SC"/>
              </a:defRPr>
            </a:pPr>
            <a:r>
              <a:rPr sz="2175" b="1">
                <a:solidFill>
                  <a:srgbClr val="122C44"/>
                </a:solidFill>
                <a:latin typeface="Noto Sans SC"/>
                <a:ea typeface="Noto Sans SC"/>
                <a:cs typeface="Noto Sans SC"/>
              </a:rPr>
              <a:t>Clear specifications before production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315AF80-1397-4985-9BB6-4CD6F6A4C0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05275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627385"/>
                </a:solidFill>
                <a:latin typeface="Noto Sans SC"/>
                <a:ea typeface="Noto Sans SC"/>
                <a:cs typeface="Noto Sans SC"/>
              </a:defRPr>
            </a:pPr>
            <a:r>
              <a:rPr sz="1800" b="0">
                <a:solidFill>
                  <a:srgbClr val="627385"/>
                </a:solidFill>
                <a:latin typeface="Noto Sans SC"/>
                <a:ea typeface="Noto Sans SC"/>
                <a:cs typeface="Noto Sans SC"/>
              </a:rPr>
              <a:t>确认产品规格、样品和交付条件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C65718D-93D4-401A-B4D3-B3F205563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29175"/>
            <a:ext cx="10001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22C44"/>
                </a:solidFill>
                <a:latin typeface="Noto Sans SC"/>
                <a:ea typeface="Noto Sans SC"/>
                <a:cs typeface="Noto Sans SC"/>
              </a:defRPr>
            </a:pPr>
            <a:r>
              <a:rPr sz="2175" b="1">
                <a:solidFill>
                  <a:srgbClr val="122C44"/>
                </a:solidFill>
                <a:latin typeface="Noto Sans SC"/>
                <a:ea typeface="Noto Sans SC"/>
                <a:cs typeface="Noto Sans SC"/>
              </a:rPr>
              <a:t>Commercially practical development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0F0D676-45FE-422A-9D89-634404A2BE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102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627385"/>
                </a:solidFill>
                <a:latin typeface="Noto Sans SC"/>
                <a:ea typeface="Noto Sans SC"/>
                <a:cs typeface="Noto Sans SC"/>
              </a:defRPr>
            </a:pPr>
            <a:r>
              <a:rPr sz="1800" b="0">
                <a:solidFill>
                  <a:srgbClr val="627385"/>
                </a:solidFill>
                <a:latin typeface="Noto Sans SC"/>
                <a:ea typeface="Noto Sans SC"/>
                <a:cs typeface="Noto Sans SC"/>
              </a:rPr>
              <a:t>围绕客户预算、利润空间和销售需求开发</a:t>
            </a:r>
          </a:p>
        </p:txBody>
      </p:sp>
    </p:spTree>
    <p:extLst>
      <p:ext uri="{BB962C8B-B14F-4D97-AF65-F5344CB8AC3E}">
        <p14:creationId xmlns:p14="http://schemas.microsoft.com/office/powerpoint/2010/main" val="143367213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5F7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5ACDE5C-DBB8-4084-8CE9-662AAABDF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23875"/>
            <a:ext cx="10858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22C44"/>
                </a:solidFill>
                <a:latin typeface="Noto Sans SC"/>
                <a:ea typeface="Noto Sans SC"/>
                <a:cs typeface="Noto Sans SC"/>
              </a:defRPr>
            </a:pPr>
            <a:r>
              <a:rPr sz="3450" b="1">
                <a:solidFill>
                  <a:srgbClr val="122C44"/>
                </a:solidFill>
                <a:latin typeface="Noto Sans SC"/>
                <a:ea typeface="Noto Sans SC"/>
                <a:cs typeface="Noto Sans SC"/>
              </a:rPr>
              <a:t>Flexible Cooperation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53F3540-D3E5-419E-A455-EFB745BE6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81125"/>
            <a:ext cx="10668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627385"/>
                </a:solidFill>
                <a:latin typeface="Noto Sans SC"/>
                <a:ea typeface="Noto Sans SC"/>
                <a:cs typeface="Noto Sans SC"/>
              </a:defRPr>
            </a:pPr>
            <a:r>
              <a:rPr sz="1725" b="0">
                <a:solidFill>
                  <a:srgbClr val="627385"/>
                </a:solidFill>
                <a:latin typeface="Noto Sans SC"/>
                <a:ea typeface="Noto Sans SC"/>
                <a:cs typeface="Noto Sans SC"/>
              </a:rPr>
              <a:t>从一个合适的项目开始合作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35EF0D9-8CF5-4EA8-8D37-57606B6754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67450"/>
            <a:ext cx="2095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627385"/>
                </a:solidFill>
                <a:latin typeface="Noto Sans SC"/>
                <a:ea typeface="Noto Sans SC"/>
                <a:cs typeface="Noto Sans SC"/>
              </a:defRPr>
            </a:pPr>
            <a:r>
              <a:rPr sz="1200" b="1">
                <a:solidFill>
                  <a:srgbClr val="627385"/>
                </a:solidFill>
                <a:latin typeface="Noto Sans SC"/>
                <a:ea typeface="Noto Sans SC"/>
                <a:cs typeface="Noto Sans SC"/>
              </a:rPr>
              <a:t>TOPBLUE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281C50F-556F-4176-804A-9D5B37E5C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67450"/>
            <a:ext cx="666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627385"/>
                </a:solidFill>
                <a:latin typeface="Noto Sans SC"/>
                <a:ea typeface="Noto Sans SC"/>
                <a:cs typeface="Noto Sans SC"/>
              </a:defRPr>
            </a:pPr>
            <a:r>
              <a:rPr sz="1200" b="0">
                <a:solidFill>
                  <a:srgbClr val="627385"/>
                </a:solidFill>
                <a:latin typeface="Noto Sans SC"/>
                <a:ea typeface="Noto Sans SC"/>
                <a:cs typeface="Noto Sans SC"/>
              </a:rPr>
              <a:t>11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A3D19AC-232C-4DA4-B143-99D6CD59C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38375"/>
            <a:ext cx="5048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22C44"/>
                </a:solidFill>
                <a:latin typeface="Noto Sans SC"/>
                <a:ea typeface="Noto Sans SC"/>
                <a:cs typeface="Noto Sans SC"/>
              </a:defRPr>
            </a:pPr>
            <a:r>
              <a:rPr sz="2175" b="1">
                <a:solidFill>
                  <a:srgbClr val="122C44"/>
                </a:solidFill>
                <a:latin typeface="Noto Sans SC"/>
                <a:ea typeface="Noto Sans SC"/>
                <a:cs typeface="Noto Sans SC"/>
              </a:rPr>
              <a:t>New Product Development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C923C83-DD0C-4F89-9E3D-7804E100B0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19400"/>
            <a:ext cx="504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627385"/>
                </a:solidFill>
                <a:latin typeface="Noto Sans SC"/>
                <a:ea typeface="Noto Sans SC"/>
                <a:cs typeface="Noto Sans SC"/>
              </a:defRPr>
            </a:pPr>
            <a:r>
              <a:rPr sz="1800" b="0">
                <a:solidFill>
                  <a:srgbClr val="627385"/>
                </a:solidFill>
                <a:latin typeface="Noto Sans SC"/>
                <a:ea typeface="Noto Sans SC"/>
                <a:cs typeface="Noto Sans SC"/>
              </a:rPr>
              <a:t>共同开发新品及自有品牌手表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51BE3BA-61B4-44E2-B27E-9BEDB0B79B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2238375"/>
            <a:ext cx="5048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22C44"/>
                </a:solidFill>
                <a:latin typeface="Noto Sans SC"/>
                <a:ea typeface="Noto Sans SC"/>
                <a:cs typeface="Noto Sans SC"/>
              </a:defRPr>
            </a:pPr>
            <a:r>
              <a:rPr sz="2175" b="1">
                <a:solidFill>
                  <a:srgbClr val="122C44"/>
                </a:solidFill>
                <a:latin typeface="Noto Sans SC"/>
                <a:ea typeface="Noto Sans SC"/>
                <a:cs typeface="Noto Sans SC"/>
              </a:rPr>
              <a:t>Special Gift Projects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734766A-3C37-4730-A8C9-01421E8ECE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2819400"/>
            <a:ext cx="504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627385"/>
                </a:solidFill>
                <a:latin typeface="Noto Sans SC"/>
                <a:ea typeface="Noto Sans SC"/>
                <a:cs typeface="Noto Sans SC"/>
              </a:defRPr>
            </a:pPr>
            <a:r>
              <a:rPr sz="1800" b="0">
                <a:solidFill>
                  <a:srgbClr val="627385"/>
                </a:solidFill>
                <a:latin typeface="Noto Sans SC"/>
                <a:ea typeface="Noto Sans SC"/>
                <a:cs typeface="Noto Sans SC"/>
              </a:rPr>
              <a:t>企业纪念、礼赠及特殊定制项目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6DC51BB-F874-4BDE-B37D-3217436AD1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95750"/>
            <a:ext cx="5048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22C44"/>
                </a:solidFill>
                <a:latin typeface="Noto Sans SC"/>
                <a:ea typeface="Noto Sans SC"/>
                <a:cs typeface="Noto Sans SC"/>
              </a:defRPr>
            </a:pPr>
            <a:r>
              <a:rPr sz="2175" b="1">
                <a:solidFill>
                  <a:srgbClr val="122C44"/>
                </a:solidFill>
                <a:latin typeface="Noto Sans SC"/>
                <a:ea typeface="Noto Sans SC"/>
                <a:cs typeface="Noto Sans SC"/>
              </a:rPr>
              <a:t>Additional Supply Partner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65C2B99-0401-4670-B2DE-535EBCC07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76775"/>
            <a:ext cx="504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627385"/>
                </a:solidFill>
                <a:latin typeface="Noto Sans SC"/>
                <a:ea typeface="Noto Sans SC"/>
                <a:cs typeface="Noto Sans SC"/>
              </a:defRPr>
            </a:pPr>
            <a:r>
              <a:rPr sz="1800" b="0">
                <a:solidFill>
                  <a:srgbClr val="627385"/>
                </a:solidFill>
                <a:latin typeface="Noto Sans SC"/>
                <a:ea typeface="Noto Sans SC"/>
                <a:cs typeface="Noto Sans SC"/>
              </a:rPr>
              <a:t>作为补充供应商参与适合的项目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A8E92BF-31C6-4FB0-9B5F-EC88460300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4095750"/>
            <a:ext cx="5048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22C44"/>
                </a:solidFill>
                <a:latin typeface="Noto Sans SC"/>
                <a:ea typeface="Noto Sans SC"/>
                <a:cs typeface="Noto Sans SC"/>
              </a:defRPr>
            </a:pPr>
            <a:r>
              <a:rPr sz="2175" b="1">
                <a:solidFill>
                  <a:srgbClr val="122C44"/>
                </a:solidFill>
                <a:latin typeface="Noto Sans SC"/>
                <a:ea typeface="Noto Sans SC"/>
                <a:cs typeface="Noto Sans SC"/>
              </a:rPr>
              <a:t>European Channel Cooperation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3FCDB44-E74A-4BF6-B48C-533CEBFB94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4676775"/>
            <a:ext cx="504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627385"/>
                </a:solidFill>
                <a:latin typeface="Noto Sans SC"/>
                <a:ea typeface="Noto Sans SC"/>
                <a:cs typeface="Noto Sans SC"/>
              </a:defRPr>
            </a:pPr>
            <a:r>
              <a:rPr sz="1800" b="0">
                <a:solidFill>
                  <a:srgbClr val="627385"/>
                </a:solidFill>
                <a:latin typeface="Noto Sans SC"/>
                <a:ea typeface="Noto Sans SC"/>
                <a:cs typeface="Noto Sans SC"/>
              </a:rPr>
              <a:t>本地伙伴拓展渠道，TOPBLUE负责产品交付</a:t>
            </a:r>
          </a:p>
        </p:txBody>
      </p:sp>
    </p:spTree>
    <p:extLst>
      <p:ext uri="{BB962C8B-B14F-4D97-AF65-F5344CB8AC3E}">
        <p14:creationId xmlns:p14="http://schemas.microsoft.com/office/powerpoint/2010/main" val="1131775442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71E3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ED504CD-11ED-4BAA-9567-C607CB1387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23875"/>
            <a:ext cx="10858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FFFFFF"/>
                </a:solidFill>
                <a:latin typeface="Noto Sans SC"/>
                <a:ea typeface="Noto Sans SC"/>
                <a:cs typeface="Noto Sans SC"/>
              </a:defRPr>
            </a:pPr>
            <a:r>
              <a:rPr sz="3450" b="1">
                <a:solidFill>
                  <a:srgbClr val="FFFFFF"/>
                </a:solidFill>
                <a:latin typeface="Noto Sans SC"/>
                <a:ea typeface="Noto Sans SC"/>
                <a:cs typeface="Noto Sans SC"/>
              </a:rPr>
              <a:t>Your Next Watch Project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EB6C4AF-3089-46C6-8D2F-D729CBDC0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81125"/>
            <a:ext cx="10668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90AFCF"/>
                </a:solidFill>
                <a:latin typeface="Noto Sans SC"/>
                <a:ea typeface="Noto Sans SC"/>
                <a:cs typeface="Noto Sans SC"/>
              </a:defRPr>
            </a:pPr>
            <a:r>
              <a:rPr sz="1725" b="0">
                <a:solidFill>
                  <a:srgbClr val="90AFCF"/>
                </a:solidFill>
                <a:latin typeface="Noto Sans SC"/>
                <a:ea typeface="Noto Sans SC"/>
                <a:cs typeface="Noto Sans SC"/>
              </a:rPr>
              <a:t>开启下一次产品合作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4480ABC-D3D0-4577-88D5-A986535B5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67450"/>
            <a:ext cx="2095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90AFCF"/>
                </a:solidFill>
                <a:latin typeface="Noto Sans SC"/>
                <a:ea typeface="Noto Sans SC"/>
                <a:cs typeface="Noto Sans SC"/>
              </a:defRPr>
            </a:pPr>
            <a:r>
              <a:rPr sz="1200" b="1">
                <a:solidFill>
                  <a:srgbClr val="90AFCF"/>
                </a:solidFill>
                <a:latin typeface="Noto Sans SC"/>
                <a:ea typeface="Noto Sans SC"/>
                <a:cs typeface="Noto Sans SC"/>
              </a:rPr>
              <a:t>TOPBLUE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C62732E-ADBC-4B8B-9EFF-1718826E9C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67450"/>
            <a:ext cx="666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90AFCF"/>
                </a:solidFill>
                <a:latin typeface="Noto Sans SC"/>
                <a:ea typeface="Noto Sans SC"/>
                <a:cs typeface="Noto Sans SC"/>
              </a:defRPr>
            </a:pPr>
            <a:r>
              <a:rPr sz="1200" b="0">
                <a:solidFill>
                  <a:srgbClr val="90AFCF"/>
                </a:solidFill>
                <a:latin typeface="Noto Sans SC"/>
                <a:ea typeface="Noto Sans SC"/>
                <a:cs typeface="Noto Sans SC"/>
              </a:rPr>
              <a:t>12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CFF15D7-CBB1-4650-8A28-7709C7EE92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62200"/>
            <a:ext cx="107632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500" b="1">
                <a:solidFill>
                  <a:srgbClr val="FFFFFF"/>
                </a:solidFill>
                <a:latin typeface="Noto Sans SC"/>
                <a:ea typeface="Noto Sans SC"/>
                <a:cs typeface="Noto Sans SC"/>
              </a:defRPr>
            </a:pPr>
            <a:r>
              <a:rPr sz="4500" b="1">
                <a:solidFill>
                  <a:srgbClr val="FFFFFF"/>
                </a:solidFill>
                <a:latin typeface="Noto Sans SC"/>
                <a:ea typeface="Noto Sans SC"/>
                <a:cs typeface="Noto Sans SC"/>
              </a:rPr>
              <a:t>Your market brief.</a:t>
            </a:r>
          </a:p>
          <a:p xmlns:a="http://schemas.openxmlformats.org/drawingml/2006/main">
            <a:pPr>
              <a:defRPr sz="4500" b="1">
                <a:solidFill>
                  <a:srgbClr val="FFFFFF"/>
                </a:solidFill>
                <a:latin typeface="Noto Sans SC"/>
                <a:ea typeface="Noto Sans SC"/>
                <a:cs typeface="Noto Sans SC"/>
              </a:defRPr>
            </a:pPr>
            <a:r>
              <a:rPr sz="4500" b="1">
                <a:solidFill>
                  <a:srgbClr val="FFFFFF"/>
                </a:solidFill>
                <a:latin typeface="Noto Sans SC"/>
                <a:ea typeface="Noto Sans SC"/>
                <a:cs typeface="Noto Sans SC"/>
              </a:rPr>
              <a:t>Our manufacturing experience.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FDE0AC8-4074-415D-B269-A0A7175A60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505325"/>
            <a:ext cx="102870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90AFCF"/>
                </a:solidFill>
                <a:latin typeface="Noto Sans SC"/>
                <a:ea typeface="Noto Sans SC"/>
                <a:cs typeface="Noto Sans SC"/>
              </a:defRPr>
            </a:pPr>
            <a:r>
              <a:rPr sz="2250" b="0">
                <a:solidFill>
                  <a:srgbClr val="90AFCF"/>
                </a:solidFill>
                <a:latin typeface="Noto Sans SC"/>
                <a:ea typeface="Noto Sans SC"/>
                <a:cs typeface="Noto Sans SC"/>
              </a:rPr>
              <a:t>提供目标市场、数量、预算及交期，</a:t>
            </a:r>
          </a:p>
          <a:p xmlns:a="http://schemas.openxmlformats.org/drawingml/2006/main">
            <a:pPr>
              <a:defRPr sz="2250" b="0">
                <a:solidFill>
                  <a:srgbClr val="90AFCF"/>
                </a:solidFill>
                <a:latin typeface="Noto Sans SC"/>
                <a:ea typeface="Noto Sans SC"/>
                <a:cs typeface="Noto Sans SC"/>
              </a:defRPr>
            </a:pPr>
            <a:r>
              <a:rPr sz="2250" b="0">
                <a:solidFill>
                  <a:srgbClr val="90AFCF"/>
                </a:solidFill>
                <a:latin typeface="Noto Sans SC"/>
                <a:ea typeface="Noto Sans SC"/>
                <a:cs typeface="Noto Sans SC"/>
              </a:rPr>
              <a:t>我们共同确认产品方案和打样计划。</a:t>
            </a:r>
          </a:p>
        </p:txBody>
      </p:sp>
    </p:spTree>
    <p:extLst>
      <p:ext uri="{BB962C8B-B14F-4D97-AF65-F5344CB8AC3E}">
        <p14:creationId xmlns:p14="http://schemas.microsoft.com/office/powerpoint/2010/main" val="82757537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2026-10-05T08:00:47.9140000Z</dcterms:created>
  <dcterms:modified xsi:type="dcterms:W3CDTF">2026-10-05T08:00:47.9140000Z</dcterms:modified>
</coreProperties>
</file>